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61" r:id="rId6"/>
    <p:sldId id="266" r:id="rId7"/>
    <p:sldId id="258" r:id="rId8"/>
    <p:sldId id="263" r:id="rId9"/>
    <p:sldId id="268" r:id="rId10"/>
    <p:sldId id="265" r:id="rId11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457C35-CE04-4C1C-B9A6-15258128BA3B}" v="4" dt="2025-09-15T11:29:39.806"/>
  </p1510:revLst>
</p1510:revInfo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89" autoAdjust="0"/>
  </p:normalViewPr>
  <p:slideViewPr>
    <p:cSldViewPr snapToGrid="0">
      <p:cViewPr varScale="1">
        <p:scale>
          <a:sx n="115" d="100"/>
          <a:sy n="115" d="100"/>
        </p:scale>
        <p:origin x="68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 Rafnsdóttir" userId="2fc6bed5-f26b-48d2-b17f-e4d1c1437b15" providerId="ADAL" clId="{65457C35-CE04-4C1C-B9A6-15258128BA3B}"/>
    <pc:docChg chg="custSel modSld">
      <pc:chgData name="Helena Rafnsdóttir" userId="2fc6bed5-f26b-48d2-b17f-e4d1c1437b15" providerId="ADAL" clId="{65457C35-CE04-4C1C-B9A6-15258128BA3B}" dt="2025-09-15T11:30:06.937" v="323" actId="20577"/>
      <pc:docMkLst>
        <pc:docMk/>
      </pc:docMkLst>
      <pc:sldChg chg="modSp mod">
        <pc:chgData name="Helena Rafnsdóttir" userId="2fc6bed5-f26b-48d2-b17f-e4d1c1437b15" providerId="ADAL" clId="{65457C35-CE04-4C1C-B9A6-15258128BA3B}" dt="2025-09-15T11:11:46.414" v="8" actId="20577"/>
        <pc:sldMkLst>
          <pc:docMk/>
          <pc:sldMk cId="3997746915" sldId="256"/>
        </pc:sldMkLst>
        <pc:spChg chg="mod">
          <ac:chgData name="Helena Rafnsdóttir" userId="2fc6bed5-f26b-48d2-b17f-e4d1c1437b15" providerId="ADAL" clId="{65457C35-CE04-4C1C-B9A6-15258128BA3B}" dt="2025-09-15T11:11:46.414" v="8" actId="20577"/>
          <ac:spMkLst>
            <pc:docMk/>
            <pc:sldMk cId="3997746915" sldId="256"/>
            <ac:spMk id="3" creationId="{5A81143F-FBEE-4565-886D-08852310C84F}"/>
          </ac:spMkLst>
        </pc:spChg>
      </pc:sldChg>
      <pc:sldChg chg="modSp mod">
        <pc:chgData name="Helena Rafnsdóttir" userId="2fc6bed5-f26b-48d2-b17f-e4d1c1437b15" providerId="ADAL" clId="{65457C35-CE04-4C1C-B9A6-15258128BA3B}" dt="2025-09-15T11:24:06.635" v="213" actId="255"/>
        <pc:sldMkLst>
          <pc:docMk/>
          <pc:sldMk cId="3671418030" sldId="258"/>
        </pc:sldMkLst>
        <pc:spChg chg="mod">
          <ac:chgData name="Helena Rafnsdóttir" userId="2fc6bed5-f26b-48d2-b17f-e4d1c1437b15" providerId="ADAL" clId="{65457C35-CE04-4C1C-B9A6-15258128BA3B}" dt="2025-09-15T11:24:06.635" v="213" actId="255"/>
          <ac:spMkLst>
            <pc:docMk/>
            <pc:sldMk cId="3671418030" sldId="258"/>
            <ac:spMk id="6" creationId="{FE58025A-9737-434D-AE90-0CC9E7990286}"/>
          </ac:spMkLst>
        </pc:spChg>
        <pc:picChg chg="mod">
          <ac:chgData name="Helena Rafnsdóttir" userId="2fc6bed5-f26b-48d2-b17f-e4d1c1437b15" providerId="ADAL" clId="{65457C35-CE04-4C1C-B9A6-15258128BA3B}" dt="2025-09-15T11:23:51.870" v="212" actId="1076"/>
          <ac:picMkLst>
            <pc:docMk/>
            <pc:sldMk cId="3671418030" sldId="258"/>
            <ac:picMk id="3" creationId="{11868C29-C3D3-98BC-D35C-15263A466826}"/>
          </ac:picMkLst>
        </pc:picChg>
      </pc:sldChg>
      <pc:sldChg chg="modSp mod">
        <pc:chgData name="Helena Rafnsdóttir" userId="2fc6bed5-f26b-48d2-b17f-e4d1c1437b15" providerId="ADAL" clId="{65457C35-CE04-4C1C-B9A6-15258128BA3B}" dt="2025-09-15T11:16:42.335" v="106" actId="20577"/>
        <pc:sldMkLst>
          <pc:docMk/>
          <pc:sldMk cId="612593921" sldId="261"/>
        </pc:sldMkLst>
        <pc:spChg chg="mod">
          <ac:chgData name="Helena Rafnsdóttir" userId="2fc6bed5-f26b-48d2-b17f-e4d1c1437b15" providerId="ADAL" clId="{65457C35-CE04-4C1C-B9A6-15258128BA3B}" dt="2025-09-15T11:15:22.652" v="58" actId="122"/>
          <ac:spMkLst>
            <pc:docMk/>
            <pc:sldMk cId="612593921" sldId="261"/>
            <ac:spMk id="4" creationId="{C2D9D162-C3F3-4DA6-ACF1-E33B89535E11}"/>
          </ac:spMkLst>
        </pc:spChg>
        <pc:spChg chg="mod">
          <ac:chgData name="Helena Rafnsdóttir" userId="2fc6bed5-f26b-48d2-b17f-e4d1c1437b15" providerId="ADAL" clId="{65457C35-CE04-4C1C-B9A6-15258128BA3B}" dt="2025-09-15T11:12:32.511" v="20" actId="14100"/>
          <ac:spMkLst>
            <pc:docMk/>
            <pc:sldMk cId="612593921" sldId="261"/>
            <ac:spMk id="5" creationId="{47F58CBE-13EA-4F05-A482-DB6F4B95ACB2}"/>
          </ac:spMkLst>
        </pc:spChg>
        <pc:spChg chg="mod">
          <ac:chgData name="Helena Rafnsdóttir" userId="2fc6bed5-f26b-48d2-b17f-e4d1c1437b15" providerId="ADAL" clId="{65457C35-CE04-4C1C-B9A6-15258128BA3B}" dt="2025-09-15T11:16:42.335" v="106" actId="20577"/>
          <ac:spMkLst>
            <pc:docMk/>
            <pc:sldMk cId="612593921" sldId="261"/>
            <ac:spMk id="10" creationId="{6E440A3D-7833-1DBA-8939-804573DD2414}"/>
          </ac:spMkLst>
        </pc:spChg>
      </pc:sldChg>
      <pc:sldChg chg="modSp mod">
        <pc:chgData name="Helena Rafnsdóttir" userId="2fc6bed5-f26b-48d2-b17f-e4d1c1437b15" providerId="ADAL" clId="{65457C35-CE04-4C1C-B9A6-15258128BA3B}" dt="2025-09-15T11:27:33.882" v="273" actId="20577"/>
        <pc:sldMkLst>
          <pc:docMk/>
          <pc:sldMk cId="4138966289" sldId="263"/>
        </pc:sldMkLst>
        <pc:spChg chg="mod">
          <ac:chgData name="Helena Rafnsdóttir" userId="2fc6bed5-f26b-48d2-b17f-e4d1c1437b15" providerId="ADAL" clId="{65457C35-CE04-4C1C-B9A6-15258128BA3B}" dt="2025-09-15T11:25:21.680" v="254" actId="20577"/>
          <ac:spMkLst>
            <pc:docMk/>
            <pc:sldMk cId="4138966289" sldId="263"/>
            <ac:spMk id="9" creationId="{416507AB-B815-22F7-2DD6-74B4372E466D}"/>
          </ac:spMkLst>
        </pc:spChg>
        <pc:spChg chg="mod">
          <ac:chgData name="Helena Rafnsdóttir" userId="2fc6bed5-f26b-48d2-b17f-e4d1c1437b15" providerId="ADAL" clId="{65457C35-CE04-4C1C-B9A6-15258128BA3B}" dt="2025-09-15T11:27:33.882" v="273" actId="20577"/>
          <ac:spMkLst>
            <pc:docMk/>
            <pc:sldMk cId="4138966289" sldId="263"/>
            <ac:spMk id="11" creationId="{79E73BB0-85E0-6AD2-E26A-50673E393F06}"/>
          </ac:spMkLst>
        </pc:spChg>
      </pc:sldChg>
      <pc:sldChg chg="modSp mod">
        <pc:chgData name="Helena Rafnsdóttir" userId="2fc6bed5-f26b-48d2-b17f-e4d1c1437b15" providerId="ADAL" clId="{65457C35-CE04-4C1C-B9A6-15258128BA3B}" dt="2025-09-15T11:30:06.937" v="323" actId="20577"/>
        <pc:sldMkLst>
          <pc:docMk/>
          <pc:sldMk cId="59582380" sldId="265"/>
        </pc:sldMkLst>
        <pc:spChg chg="mod">
          <ac:chgData name="Helena Rafnsdóttir" userId="2fc6bed5-f26b-48d2-b17f-e4d1c1437b15" providerId="ADAL" clId="{65457C35-CE04-4C1C-B9A6-15258128BA3B}" dt="2025-09-15T11:30:06.937" v="323" actId="20577"/>
          <ac:spMkLst>
            <pc:docMk/>
            <pc:sldMk cId="59582380" sldId="265"/>
            <ac:spMk id="7" creationId="{AE495B20-FF2C-4679-89D6-BE7A90DA9F73}"/>
          </ac:spMkLst>
        </pc:spChg>
      </pc:sldChg>
      <pc:sldChg chg="modSp mod">
        <pc:chgData name="Helena Rafnsdóttir" userId="2fc6bed5-f26b-48d2-b17f-e4d1c1437b15" providerId="ADAL" clId="{65457C35-CE04-4C1C-B9A6-15258128BA3B}" dt="2025-09-15T11:14:36.569" v="47" actId="20577"/>
        <pc:sldMkLst>
          <pc:docMk/>
          <pc:sldMk cId="2952462356" sldId="266"/>
        </pc:sldMkLst>
        <pc:spChg chg="mod">
          <ac:chgData name="Helena Rafnsdóttir" userId="2fc6bed5-f26b-48d2-b17f-e4d1c1437b15" providerId="ADAL" clId="{65457C35-CE04-4C1C-B9A6-15258128BA3B}" dt="2025-09-15T11:14:36.569" v="47" actId="20577"/>
          <ac:spMkLst>
            <pc:docMk/>
            <pc:sldMk cId="2952462356" sldId="266"/>
            <ac:spMk id="10" creationId="{1A2E4551-D928-7C2A-B1FB-A6466DD783EE}"/>
          </ac:spMkLst>
        </pc:spChg>
      </pc:sldChg>
      <pc:sldChg chg="modSp mod">
        <pc:chgData name="Helena Rafnsdóttir" userId="2fc6bed5-f26b-48d2-b17f-e4d1c1437b15" providerId="ADAL" clId="{65457C35-CE04-4C1C-B9A6-15258128BA3B}" dt="2025-09-15T11:27:49.637" v="274" actId="255"/>
        <pc:sldMkLst>
          <pc:docMk/>
          <pc:sldMk cId="2836109438" sldId="268"/>
        </pc:sldMkLst>
        <pc:spChg chg="mod">
          <ac:chgData name="Helena Rafnsdóttir" userId="2fc6bed5-f26b-48d2-b17f-e4d1c1437b15" providerId="ADAL" clId="{65457C35-CE04-4C1C-B9A6-15258128BA3B}" dt="2025-09-15T11:27:49.637" v="274" actId="255"/>
          <ac:spMkLst>
            <pc:docMk/>
            <pc:sldMk cId="2836109438" sldId="268"/>
            <ac:spMk id="10" creationId="{1A2E4551-D928-7C2A-B1FB-A6466DD783E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3E10C-4735-4A0D-A76B-FFFBF4B6ED03}" type="datetimeFigureOut">
              <a:rPr lang="en-US" smtClean="0"/>
              <a:t>15.9.2025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13D6A-DFDD-4B27-9F53-83C0CD9331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35CDE-2E0B-4188-96E9-ADF9ACB826A9}" type="datetimeFigureOut">
              <a:rPr lang="en-US" noProof="0" smtClean="0"/>
              <a:t>15.9.2025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D7B6F-E65C-42E7-86A5-0A01C6C9522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1D7B6F-E65C-42E7-86A5-0A01C6C95227}" type="slidenum">
              <a:rPr lang="en-US" noProof="0" smtClean="0"/>
              <a:t>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75981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aphic 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Thank You!</a:t>
            </a:r>
          </a:p>
        </p:txBody>
      </p:sp>
      <p:grpSp>
        <p:nvGrpSpPr>
          <p:cNvPr id="23" name="Graphic 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88"/>
            <a:ext cx="6172200" cy="43305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29EA0-54CE-44CE-A619-B63EB6AA2D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4441" y="2373246"/>
            <a:ext cx="9303119" cy="21115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552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5" name="Graph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Graph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Divider Slide</a:t>
            </a:r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aph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26" name="Graph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phic 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34" name="Text Placeholder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7" name="Text Placeholder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38" name="Text Placeholder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0" name="Text Placeholder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3" name="Text Placeholder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5" name="Text Placeholder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6" name="Text Placeholder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8" name="Text Placeholder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9" name="Text Placeholder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0" name="Text Placeholder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5" name="Picture Placeholder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56" name="Picture Placeholder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57" name="Picture Placeholder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58" name="Picture Placeholder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How to use this template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Graphic 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2" name="Graphic 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2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22" name="Graphic 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aphic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Comparison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Section 1 Title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Chart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3" name="Chart Placeholder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/>
              <a:t>Click icon to add chart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Graph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7" name="Graph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Table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5" name="Table Placeholder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159375" y="1347788"/>
            <a:ext cx="6121400" cy="4090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/>
              <a:t>Click icon to add table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aphic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9" name="Graphic 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5" name="Title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Big Picture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/>
              <a:t>Click icon to add media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71" r:id="rId19"/>
    <p:sldLayoutId id="2147483668" r:id="rId20"/>
    <p:sldLayoutId id="2147483660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dalnamskra.is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lesummeira.i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ms.is/krakkavefir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Relationship Id="rId5" Type="http://schemas.openxmlformats.org/officeDocument/2006/relationships/hyperlink" Target="https://mms.is/" TargetMode="External"/><Relationship Id="rId4" Type="http://schemas.openxmlformats.org/officeDocument/2006/relationships/hyperlink" Target="https://www.youtube.com/watch?v=UMqi4FRTE4Y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016361" y="2752236"/>
            <a:ext cx="5350300" cy="1867219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>
                <a:latin typeface="+mn-lt"/>
              </a:rPr>
              <a:t>Lestu</a:t>
            </a:r>
            <a:r>
              <a:rPr lang="en-US" sz="4000" dirty="0">
                <a:latin typeface="+mn-lt"/>
              </a:rPr>
              <a:t> </a:t>
            </a:r>
            <a:r>
              <a:rPr lang="en-US" sz="4000" dirty="0" err="1">
                <a:latin typeface="+mn-lt"/>
              </a:rPr>
              <a:t>meira,lestu</a:t>
            </a:r>
            <a:r>
              <a:rPr lang="en-US" sz="4000" dirty="0">
                <a:latin typeface="+mn-lt"/>
              </a:rPr>
              <a:t> </a:t>
            </a:r>
            <a:r>
              <a:rPr lang="en-US" sz="4000" dirty="0" err="1">
                <a:latin typeface="+mn-lt"/>
              </a:rPr>
              <a:t>betur</a:t>
            </a:r>
            <a:r>
              <a:rPr lang="en-US" sz="4000" dirty="0">
                <a:latin typeface="+mn-lt"/>
              </a:rPr>
              <a:t> </a:t>
            </a:r>
            <a:br>
              <a:rPr lang="en-US" sz="4000" dirty="0">
                <a:latin typeface="+mn-lt"/>
              </a:rPr>
            </a:br>
            <a:r>
              <a:rPr lang="en-US" sz="3200" dirty="0" err="1">
                <a:latin typeface="+mn-lt"/>
              </a:rPr>
              <a:t>Hvað</a:t>
            </a:r>
            <a:r>
              <a:rPr lang="en-US" sz="3200" dirty="0">
                <a:latin typeface="+mn-lt"/>
              </a:rPr>
              <a:t> get </a:t>
            </a:r>
            <a:r>
              <a:rPr lang="en-US" sz="3200" dirty="0" err="1">
                <a:latin typeface="+mn-lt"/>
              </a:rPr>
              <a:t>ég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gert</a:t>
            </a:r>
            <a:r>
              <a:rPr lang="en-US" sz="3200" dirty="0">
                <a:latin typeface="+mn-lt"/>
              </a:rPr>
              <a:t>? </a:t>
            </a:r>
            <a:endParaRPr lang="ru-RU" sz="3200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1143F-FBEE-4565-886D-08852310C8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 err="1"/>
              <a:t>Hagnýt</a:t>
            </a:r>
            <a:r>
              <a:rPr lang="en-US" dirty="0"/>
              <a:t> </a:t>
            </a:r>
            <a:r>
              <a:rPr lang="en-US" dirty="0" err="1"/>
              <a:t>ráð</a:t>
            </a:r>
            <a:r>
              <a:rPr lang="en-US" dirty="0"/>
              <a:t> </a:t>
            </a:r>
          </a:p>
          <a:p>
            <a:pPr algn="ctr"/>
            <a:r>
              <a:rPr lang="en-US" dirty="0" err="1"/>
              <a:t>fyrir</a:t>
            </a:r>
            <a:r>
              <a:rPr lang="en-US" dirty="0"/>
              <a:t> </a:t>
            </a:r>
            <a:r>
              <a:rPr lang="en-US" dirty="0" err="1"/>
              <a:t>foreldra</a:t>
            </a:r>
            <a:r>
              <a:rPr lang="en-US" dirty="0"/>
              <a:t>/</a:t>
            </a:r>
            <a:r>
              <a:rPr lang="en-US" dirty="0" err="1"/>
              <a:t>forráðamenn</a:t>
            </a:r>
            <a:endParaRPr lang="ru-R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671E014-38A6-4604-84E2-0E92500FBC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 rot="720000">
            <a:off x="9546861" y="150818"/>
            <a:ext cx="1538833" cy="1423315"/>
          </a:xfrm>
        </p:spPr>
        <p:txBody>
          <a:bodyPr>
            <a:noAutofit/>
          </a:bodyPr>
          <a:lstStyle/>
          <a:p>
            <a:r>
              <a:rPr lang="en-US" dirty="0"/>
              <a:t>2025</a:t>
            </a:r>
          </a:p>
          <a:p>
            <a:r>
              <a:rPr lang="en-US" dirty="0"/>
              <a:t>-</a:t>
            </a:r>
          </a:p>
          <a:p>
            <a:r>
              <a:rPr lang="en-US" dirty="0"/>
              <a:t>2026</a:t>
            </a:r>
            <a:endParaRPr lang="ru-RU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193227A-354C-6DCC-B473-FAC8BBB604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076" y="3138487"/>
            <a:ext cx="4829175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74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D9D162-C3F3-4DA6-ACF1-E33B89535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63878" y="894473"/>
            <a:ext cx="5111017" cy="892469"/>
          </a:xfrm>
        </p:spPr>
        <p:txBody>
          <a:bodyPr>
            <a:normAutofit fontScale="90000"/>
          </a:bodyPr>
          <a:lstStyle/>
          <a:p>
            <a:pPr algn="ctr"/>
            <a:r>
              <a:rPr lang="is-IS" sz="3200" dirty="0">
                <a:latin typeface="+mn-lt"/>
              </a:rPr>
              <a:t>Læsi í krafti foreldra/forráðamanna</a:t>
            </a:r>
            <a:endParaRPr lang="en-US" sz="3200" dirty="0">
              <a:latin typeface="+mn-lt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F58CBE-13EA-4F05-A482-DB6F4B95A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8870" y="3041374"/>
            <a:ext cx="3347184" cy="1731664"/>
          </a:xfrm>
        </p:spPr>
        <p:txBody>
          <a:bodyPr tIns="180000" bIns="108000">
            <a:normAutofit/>
          </a:bodyPr>
          <a:lstStyle/>
          <a:p>
            <a:pPr algn="ctr"/>
            <a:r>
              <a:rPr lang="en-US" dirty="0" err="1"/>
              <a:t>Regluleg</a:t>
            </a:r>
            <a:r>
              <a:rPr lang="en-US" dirty="0"/>
              <a:t> </a:t>
            </a:r>
            <a:r>
              <a:rPr lang="en-US" dirty="0" err="1"/>
              <a:t>þjálfun</a:t>
            </a:r>
            <a:r>
              <a:rPr lang="en-US" dirty="0"/>
              <a:t> </a:t>
            </a:r>
            <a:r>
              <a:rPr lang="en-US" dirty="0" err="1"/>
              <a:t>skilar</a:t>
            </a:r>
            <a:r>
              <a:rPr lang="en-US" dirty="0"/>
              <a:t> </a:t>
            </a:r>
            <a:r>
              <a:rPr lang="en-US" dirty="0" err="1"/>
              <a:t>bestum</a:t>
            </a:r>
            <a:r>
              <a:rPr lang="en-US" dirty="0"/>
              <a:t> </a:t>
            </a:r>
            <a:r>
              <a:rPr lang="en-US" dirty="0" err="1"/>
              <a:t>árangri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B207A22-C237-4907-825A-3E28A7AE9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2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440A3D-7833-1DBA-8939-804573DD2414}"/>
              </a:ext>
            </a:extLst>
          </p:cNvPr>
          <p:cNvSpPr txBox="1"/>
          <p:nvPr/>
        </p:nvSpPr>
        <p:spPr>
          <a:xfrm>
            <a:off x="5207540" y="1"/>
            <a:ext cx="670560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endParaRPr lang="en-US" sz="1600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16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err="1"/>
              <a:t>Mikilvægt</a:t>
            </a:r>
            <a:r>
              <a:rPr lang="en-US" sz="1600" dirty="0"/>
              <a:t> er </a:t>
            </a:r>
            <a:r>
              <a:rPr lang="en-US" sz="1600" dirty="0" err="1"/>
              <a:t>að</a:t>
            </a:r>
            <a:r>
              <a:rPr lang="en-US" sz="1600" dirty="0"/>
              <a:t> </a:t>
            </a:r>
            <a:r>
              <a:rPr lang="en-US" sz="1600" dirty="0" err="1"/>
              <a:t>öll</a:t>
            </a:r>
            <a:r>
              <a:rPr lang="en-US" sz="1600" dirty="0"/>
              <a:t> </a:t>
            </a:r>
            <a:r>
              <a:rPr lang="en-US" sz="1600" dirty="0" err="1"/>
              <a:t>börn</a:t>
            </a:r>
            <a:r>
              <a:rPr lang="en-US" sz="1600" dirty="0"/>
              <a:t> </a:t>
            </a:r>
            <a:r>
              <a:rPr lang="en-US" sz="1600" dirty="0" err="1"/>
              <a:t>fái</a:t>
            </a:r>
            <a:r>
              <a:rPr lang="en-US" sz="1600" dirty="0"/>
              <a:t> </a:t>
            </a:r>
            <a:r>
              <a:rPr lang="en-US" sz="1600" dirty="0" err="1"/>
              <a:t>tækifæri</a:t>
            </a:r>
            <a:r>
              <a:rPr lang="en-US" sz="1600" dirty="0"/>
              <a:t> </a:t>
            </a:r>
            <a:r>
              <a:rPr lang="en-US" sz="1600" dirty="0" err="1"/>
              <a:t>til</a:t>
            </a:r>
            <a:r>
              <a:rPr lang="en-US" sz="1600" dirty="0"/>
              <a:t> </a:t>
            </a:r>
            <a:r>
              <a:rPr lang="en-US" sz="1600" dirty="0" err="1"/>
              <a:t>að</a:t>
            </a:r>
            <a:r>
              <a:rPr lang="en-US" sz="1600" dirty="0"/>
              <a:t> </a:t>
            </a:r>
            <a:r>
              <a:rPr lang="en-US" sz="1600" dirty="0" err="1"/>
              <a:t>eiga</a:t>
            </a:r>
            <a:r>
              <a:rPr lang="en-US" sz="1600" dirty="0"/>
              <a:t> </a:t>
            </a:r>
            <a:r>
              <a:rPr lang="en-US" sz="1600" dirty="0" err="1"/>
              <a:t>daglega</a:t>
            </a:r>
            <a:r>
              <a:rPr lang="en-US" sz="1600" dirty="0"/>
              <a:t> </a:t>
            </a:r>
            <a:r>
              <a:rPr lang="en-US" sz="1600" dirty="0" err="1"/>
              <a:t>lestrarstund</a:t>
            </a:r>
            <a:r>
              <a:rPr lang="en-US" sz="1600" dirty="0"/>
              <a:t> </a:t>
            </a:r>
            <a:r>
              <a:rPr lang="en-US" sz="1600" dirty="0" err="1"/>
              <a:t>til</a:t>
            </a:r>
            <a:r>
              <a:rPr lang="en-US" sz="1600" dirty="0"/>
              <a:t> </a:t>
            </a:r>
            <a:r>
              <a:rPr lang="en-US" sz="1600" dirty="0" err="1"/>
              <a:t>loka</a:t>
            </a:r>
            <a:r>
              <a:rPr lang="en-US" sz="1600" dirty="0"/>
              <a:t> </a:t>
            </a:r>
            <a:r>
              <a:rPr lang="en-US" sz="1600" dirty="0" err="1"/>
              <a:t>grunnskóla</a:t>
            </a:r>
            <a:r>
              <a:rPr lang="en-US" sz="1600" dirty="0"/>
              <a:t>.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err="1"/>
              <a:t>Foreldrar</a:t>
            </a:r>
            <a:r>
              <a:rPr lang="en-US" sz="1600" dirty="0"/>
              <a:t>/</a:t>
            </a:r>
            <a:r>
              <a:rPr lang="en-US" sz="1600" dirty="0" err="1"/>
              <a:t>forráðamenn</a:t>
            </a:r>
            <a:r>
              <a:rPr lang="en-US" sz="1600" dirty="0"/>
              <a:t> </a:t>
            </a:r>
            <a:r>
              <a:rPr lang="en-US" sz="1600" dirty="0" err="1"/>
              <a:t>verða</a:t>
            </a:r>
            <a:r>
              <a:rPr lang="en-US" sz="1600" dirty="0"/>
              <a:t> </a:t>
            </a:r>
            <a:r>
              <a:rPr lang="en-US" sz="1600" dirty="0" err="1"/>
              <a:t>að</a:t>
            </a:r>
            <a:r>
              <a:rPr lang="en-US" sz="1600" dirty="0"/>
              <a:t> vera </a:t>
            </a:r>
            <a:r>
              <a:rPr lang="en-US" sz="1600" dirty="0" err="1"/>
              <a:t>virkir</a:t>
            </a:r>
            <a:r>
              <a:rPr lang="en-US" sz="1600" dirty="0"/>
              <a:t> í </a:t>
            </a:r>
            <a:r>
              <a:rPr lang="en-US" sz="1600" dirty="0" err="1"/>
              <a:t>læsisuppeldi</a:t>
            </a:r>
            <a:r>
              <a:rPr lang="en-US" sz="1600" dirty="0"/>
              <a:t> </a:t>
            </a:r>
            <a:r>
              <a:rPr lang="en-US" sz="1600" dirty="0" err="1"/>
              <a:t>barna</a:t>
            </a:r>
            <a:r>
              <a:rPr lang="en-US" sz="1600" dirty="0"/>
              <a:t> </a:t>
            </a:r>
            <a:r>
              <a:rPr lang="en-US" sz="1600" dirty="0" err="1"/>
              <a:t>sinna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fylgjast</a:t>
            </a:r>
            <a:r>
              <a:rPr lang="en-US" sz="1600" dirty="0"/>
              <a:t> </a:t>
            </a:r>
            <a:r>
              <a:rPr lang="en-US" sz="1600" dirty="0" err="1"/>
              <a:t>með</a:t>
            </a:r>
            <a:r>
              <a:rPr lang="en-US" sz="1600" dirty="0"/>
              <a:t> </a:t>
            </a:r>
            <a:r>
              <a:rPr lang="en-US" sz="1600" dirty="0" err="1"/>
              <a:t>framvindu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árangri</a:t>
            </a:r>
            <a:r>
              <a:rPr lang="en-US" sz="1600" dirty="0"/>
              <a:t> í </a:t>
            </a:r>
            <a:r>
              <a:rPr lang="en-US" sz="1600" dirty="0" err="1"/>
              <a:t>lestrarfærni</a:t>
            </a:r>
            <a:r>
              <a:rPr lang="en-US" sz="1600" dirty="0"/>
              <a:t>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err="1"/>
              <a:t>Markmið</a:t>
            </a:r>
            <a:r>
              <a:rPr lang="en-US" sz="1600" dirty="0"/>
              <a:t> </a:t>
            </a:r>
            <a:r>
              <a:rPr lang="en-US" sz="1600" dirty="0" err="1"/>
              <a:t>með</a:t>
            </a:r>
            <a:r>
              <a:rPr lang="en-US" sz="1600" dirty="0"/>
              <a:t> </a:t>
            </a:r>
            <a:r>
              <a:rPr lang="en-US" sz="1600" dirty="0" err="1"/>
              <a:t>heimalestri</a:t>
            </a:r>
            <a:r>
              <a:rPr lang="en-US" sz="1600" dirty="0"/>
              <a:t> er </a:t>
            </a:r>
            <a:r>
              <a:rPr lang="en-US" sz="1600" dirty="0" err="1"/>
              <a:t>að</a:t>
            </a:r>
            <a:r>
              <a:rPr lang="en-US" sz="1600" dirty="0"/>
              <a:t> </a:t>
            </a:r>
            <a:r>
              <a:rPr lang="en-US" sz="1600" dirty="0" err="1"/>
              <a:t>börn</a:t>
            </a:r>
            <a:r>
              <a:rPr lang="en-US" sz="1600" dirty="0"/>
              <a:t> </a:t>
            </a:r>
            <a:r>
              <a:rPr lang="en-US" sz="1600" dirty="0" err="1"/>
              <a:t>auki</a:t>
            </a:r>
            <a:r>
              <a:rPr lang="en-US" sz="1600" dirty="0"/>
              <a:t> </a:t>
            </a:r>
            <a:r>
              <a:rPr lang="en-US" sz="1600" dirty="0" err="1"/>
              <a:t>leshraða</a:t>
            </a:r>
            <a:r>
              <a:rPr lang="en-US" sz="1600" dirty="0"/>
              <a:t> </a:t>
            </a:r>
            <a:r>
              <a:rPr lang="en-US" sz="1600" dirty="0" err="1"/>
              <a:t>sinn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bæti</a:t>
            </a:r>
            <a:r>
              <a:rPr lang="en-US" sz="1600" dirty="0"/>
              <a:t> </a:t>
            </a:r>
            <a:r>
              <a:rPr lang="en-US" sz="1600" dirty="0" err="1"/>
              <a:t>við</a:t>
            </a:r>
            <a:r>
              <a:rPr lang="en-US" sz="1600" dirty="0"/>
              <a:t> </a:t>
            </a:r>
            <a:r>
              <a:rPr lang="en-US" sz="1600" dirty="0" err="1"/>
              <a:t>orðaforða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málskilning</a:t>
            </a:r>
            <a:r>
              <a:rPr lang="en-US" sz="1600" dirty="0"/>
              <a:t>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err="1"/>
              <a:t>Góð</a:t>
            </a:r>
            <a:r>
              <a:rPr lang="en-US" sz="1600" dirty="0"/>
              <a:t> </a:t>
            </a:r>
            <a:r>
              <a:rPr lang="en-US" sz="1600" dirty="0" err="1"/>
              <a:t>þjálfun</a:t>
            </a:r>
            <a:r>
              <a:rPr lang="en-US" sz="1600" dirty="0"/>
              <a:t> </a:t>
            </a:r>
            <a:r>
              <a:rPr lang="en-US" sz="1600" dirty="0" err="1"/>
              <a:t>verður</a:t>
            </a:r>
            <a:r>
              <a:rPr lang="en-US" sz="1600" dirty="0"/>
              <a:t> </a:t>
            </a:r>
            <a:r>
              <a:rPr lang="en-US" sz="1600" dirty="0" err="1"/>
              <a:t>aldrei</a:t>
            </a:r>
            <a:r>
              <a:rPr lang="en-US" sz="1600" dirty="0"/>
              <a:t> </a:t>
            </a:r>
            <a:r>
              <a:rPr lang="en-US" sz="1600" dirty="0" err="1"/>
              <a:t>ofmetin</a:t>
            </a:r>
            <a:r>
              <a:rPr lang="en-US" sz="1600" dirty="0"/>
              <a:t>. </a:t>
            </a:r>
            <a:r>
              <a:rPr lang="en-US" sz="1600" dirty="0" err="1"/>
              <a:t>Hún</a:t>
            </a:r>
            <a:r>
              <a:rPr lang="en-US" sz="1600" dirty="0"/>
              <a:t> er </a:t>
            </a:r>
            <a:r>
              <a:rPr lang="en-US" sz="1600" dirty="0" err="1"/>
              <a:t>grunnur</a:t>
            </a:r>
            <a:r>
              <a:rPr lang="en-US" sz="1600" dirty="0"/>
              <a:t> </a:t>
            </a:r>
            <a:r>
              <a:rPr lang="en-US" sz="1600" dirty="0" err="1"/>
              <a:t>læsis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því</a:t>
            </a:r>
            <a:r>
              <a:rPr lang="en-US" sz="1600" dirty="0"/>
              <a:t> er </a:t>
            </a:r>
            <a:r>
              <a:rPr lang="en-US" sz="1600" dirty="0" err="1"/>
              <a:t>mikilvægt</a:t>
            </a:r>
            <a:r>
              <a:rPr lang="en-US" sz="1600" dirty="0"/>
              <a:t> </a:t>
            </a:r>
            <a:r>
              <a:rPr lang="en-US" sz="1600" dirty="0" err="1"/>
              <a:t>að</a:t>
            </a:r>
            <a:r>
              <a:rPr lang="en-US" sz="1600" dirty="0"/>
              <a:t> </a:t>
            </a:r>
            <a:r>
              <a:rPr lang="en-US" sz="1600" dirty="0" err="1"/>
              <a:t>lesa</a:t>
            </a:r>
            <a:r>
              <a:rPr lang="en-US" sz="1600" dirty="0"/>
              <a:t> </a:t>
            </a:r>
            <a:r>
              <a:rPr lang="en-US" sz="1600" dirty="0" err="1"/>
              <a:t>daglega</a:t>
            </a:r>
            <a:r>
              <a:rPr lang="en-US" sz="1600" dirty="0"/>
              <a:t> </a:t>
            </a:r>
            <a:r>
              <a:rPr lang="en-US" sz="1600" dirty="0" err="1"/>
              <a:t>bæði</a:t>
            </a:r>
            <a:r>
              <a:rPr lang="en-US" sz="1600" dirty="0"/>
              <a:t> í </a:t>
            </a:r>
            <a:r>
              <a:rPr lang="en-US" sz="1600" dirty="0" err="1"/>
              <a:t>skóla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heima</a:t>
            </a:r>
            <a:r>
              <a:rPr lang="en-US" sz="1600" dirty="0"/>
              <a:t>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err="1"/>
              <a:t>Hlutverk</a:t>
            </a:r>
            <a:r>
              <a:rPr lang="en-US" sz="1600" dirty="0"/>
              <a:t> </a:t>
            </a:r>
            <a:r>
              <a:rPr lang="en-US" sz="1600" dirty="0" err="1"/>
              <a:t>foreldra</a:t>
            </a:r>
            <a:r>
              <a:rPr lang="en-US" sz="1600" dirty="0"/>
              <a:t>/</a:t>
            </a:r>
            <a:r>
              <a:rPr lang="en-US" sz="1600" dirty="0" err="1"/>
              <a:t>forráðamanna</a:t>
            </a:r>
            <a:r>
              <a:rPr lang="en-US" sz="1600" dirty="0"/>
              <a:t> er </a:t>
            </a:r>
            <a:r>
              <a:rPr lang="en-US" sz="1600" dirty="0" err="1"/>
              <a:t>að</a:t>
            </a:r>
            <a:r>
              <a:rPr lang="en-US" sz="1600" dirty="0"/>
              <a:t> </a:t>
            </a:r>
            <a:r>
              <a:rPr lang="en-US" sz="1600" dirty="0" err="1"/>
              <a:t>styðja</a:t>
            </a:r>
            <a:r>
              <a:rPr lang="en-US" sz="1600" dirty="0"/>
              <a:t> </a:t>
            </a:r>
            <a:r>
              <a:rPr lang="en-US" sz="1600" dirty="0" err="1"/>
              <a:t>við</a:t>
            </a:r>
            <a:r>
              <a:rPr lang="en-US" sz="1600" dirty="0"/>
              <a:t> </a:t>
            </a:r>
            <a:r>
              <a:rPr lang="en-US" sz="1600" dirty="0" err="1"/>
              <a:t>lestrarnám</a:t>
            </a:r>
            <a:r>
              <a:rPr lang="en-US" sz="1600" dirty="0"/>
              <a:t> </a:t>
            </a:r>
            <a:r>
              <a:rPr lang="en-US" sz="1600" dirty="0" err="1"/>
              <a:t>barna</a:t>
            </a:r>
            <a:r>
              <a:rPr lang="en-US" sz="1600" dirty="0"/>
              <a:t> </a:t>
            </a:r>
            <a:r>
              <a:rPr lang="en-US" sz="1600" dirty="0" err="1"/>
              <a:t>sinna</a:t>
            </a:r>
            <a:r>
              <a:rPr lang="en-US" sz="1600" dirty="0"/>
              <a:t>, ekki </a:t>
            </a:r>
            <a:r>
              <a:rPr lang="en-US" sz="1600" dirty="0" err="1"/>
              <a:t>aðeins</a:t>
            </a:r>
            <a:r>
              <a:rPr lang="en-US" sz="1600" dirty="0"/>
              <a:t> </a:t>
            </a:r>
            <a:r>
              <a:rPr lang="en-US" sz="1600" dirty="0" err="1"/>
              <a:t>með</a:t>
            </a:r>
            <a:r>
              <a:rPr lang="en-US" sz="1600" dirty="0"/>
              <a:t> </a:t>
            </a:r>
            <a:r>
              <a:rPr lang="en-US" sz="1600" dirty="0" err="1"/>
              <a:t>því</a:t>
            </a:r>
            <a:r>
              <a:rPr lang="en-US" sz="1600" dirty="0"/>
              <a:t> </a:t>
            </a:r>
            <a:r>
              <a:rPr lang="en-US" sz="1600" dirty="0" err="1"/>
              <a:t>að</a:t>
            </a:r>
            <a:r>
              <a:rPr lang="en-US" sz="1600" dirty="0"/>
              <a:t> </a:t>
            </a:r>
            <a:r>
              <a:rPr lang="en-US" sz="1600" dirty="0" err="1"/>
              <a:t>hlusta</a:t>
            </a:r>
            <a:r>
              <a:rPr lang="en-US" sz="1600" dirty="0"/>
              <a:t> á </a:t>
            </a:r>
            <a:r>
              <a:rPr lang="en-US" sz="1600" dirty="0" err="1"/>
              <a:t>þau</a:t>
            </a:r>
            <a:r>
              <a:rPr lang="en-US" sz="1600" dirty="0"/>
              <a:t> </a:t>
            </a:r>
            <a:r>
              <a:rPr lang="en-US" sz="1600" dirty="0" err="1"/>
              <a:t>lesa</a:t>
            </a:r>
            <a:r>
              <a:rPr lang="en-US" sz="1600" dirty="0"/>
              <a:t>, </a:t>
            </a:r>
            <a:r>
              <a:rPr lang="en-US" sz="1600" dirty="0" err="1"/>
              <a:t>heldur</a:t>
            </a:r>
            <a:r>
              <a:rPr lang="en-US" sz="1600" dirty="0"/>
              <a:t> </a:t>
            </a:r>
            <a:r>
              <a:rPr lang="en-US" sz="1600" dirty="0" err="1"/>
              <a:t>með</a:t>
            </a:r>
            <a:r>
              <a:rPr lang="en-US" sz="1600" dirty="0"/>
              <a:t> </a:t>
            </a:r>
            <a:r>
              <a:rPr lang="en-US" sz="1600" dirty="0" err="1"/>
              <a:t>því</a:t>
            </a:r>
            <a:r>
              <a:rPr lang="en-US" sz="1600" dirty="0"/>
              <a:t> </a:t>
            </a:r>
            <a:r>
              <a:rPr lang="en-US" sz="1600" dirty="0" err="1"/>
              <a:t>að</a:t>
            </a:r>
            <a:r>
              <a:rPr lang="en-US" sz="1600" dirty="0"/>
              <a:t> tala </a:t>
            </a:r>
            <a:r>
              <a:rPr lang="en-US" sz="1600" dirty="0" err="1"/>
              <a:t>við</a:t>
            </a:r>
            <a:r>
              <a:rPr lang="en-US" sz="1600" dirty="0"/>
              <a:t> </a:t>
            </a:r>
            <a:r>
              <a:rPr lang="en-US" sz="1600" dirty="0" err="1"/>
              <a:t>þau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örva</a:t>
            </a:r>
            <a:r>
              <a:rPr lang="en-US" sz="1600" dirty="0"/>
              <a:t> </a:t>
            </a:r>
            <a:r>
              <a:rPr lang="en-US" sz="1600" dirty="0" err="1"/>
              <a:t>þannig</a:t>
            </a:r>
            <a:r>
              <a:rPr lang="en-US" sz="1600" dirty="0"/>
              <a:t> </a:t>
            </a:r>
            <a:r>
              <a:rPr lang="en-US" sz="1600" dirty="0" err="1"/>
              <a:t>orðaforða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skilning</a:t>
            </a:r>
            <a:r>
              <a:rPr lang="en-US" sz="1600" dirty="0"/>
              <a:t>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err="1"/>
              <a:t>Þegar</a:t>
            </a:r>
            <a:r>
              <a:rPr lang="en-US" sz="1600" dirty="0"/>
              <a:t> barn les </a:t>
            </a:r>
            <a:r>
              <a:rPr lang="en-US" sz="1600" dirty="0" err="1"/>
              <a:t>heima</a:t>
            </a:r>
            <a:r>
              <a:rPr lang="en-US" sz="1600" dirty="0"/>
              <a:t> er </a:t>
            </a:r>
            <a:r>
              <a:rPr lang="en-US" sz="1600" dirty="0" err="1"/>
              <a:t>mikilvægt</a:t>
            </a:r>
            <a:r>
              <a:rPr lang="en-US" sz="1600" dirty="0"/>
              <a:t> </a:t>
            </a:r>
            <a:r>
              <a:rPr lang="en-US" sz="1600" dirty="0" err="1"/>
              <a:t>að</a:t>
            </a:r>
            <a:r>
              <a:rPr lang="en-US" sz="1600" dirty="0"/>
              <a:t> </a:t>
            </a:r>
            <a:r>
              <a:rPr lang="en-US" sz="1600" dirty="0" err="1"/>
              <a:t>það</a:t>
            </a:r>
            <a:r>
              <a:rPr lang="en-US" sz="1600" dirty="0"/>
              <a:t> </a:t>
            </a:r>
            <a:r>
              <a:rPr lang="en-US" sz="1600" dirty="0" err="1"/>
              <a:t>hafi</a:t>
            </a:r>
            <a:r>
              <a:rPr lang="en-US" sz="1600" dirty="0"/>
              <a:t> </a:t>
            </a:r>
            <a:r>
              <a:rPr lang="en-US" sz="1600" dirty="0" err="1"/>
              <a:t>næði</a:t>
            </a:r>
            <a:r>
              <a:rPr lang="en-US" sz="1600" dirty="0"/>
              <a:t> á </a:t>
            </a:r>
            <a:r>
              <a:rPr lang="en-US" sz="1600" dirty="0" err="1"/>
              <a:t>meðan</a:t>
            </a:r>
            <a:r>
              <a:rPr lang="en-US" sz="1600" dirty="0"/>
              <a:t> </a:t>
            </a:r>
            <a:r>
              <a:rPr lang="en-US" sz="1600" dirty="0" err="1"/>
              <a:t>það</a:t>
            </a:r>
            <a:r>
              <a:rPr lang="en-US" sz="1600" dirty="0"/>
              <a:t> </a:t>
            </a:r>
            <a:r>
              <a:rPr lang="en-US" sz="1600" dirty="0" err="1"/>
              <a:t>æfir</a:t>
            </a:r>
            <a:r>
              <a:rPr lang="en-US" sz="1600" dirty="0"/>
              <a:t> sig. </a:t>
            </a:r>
            <a:r>
              <a:rPr lang="en-US" sz="1600" dirty="0" err="1"/>
              <a:t>Einnig</a:t>
            </a:r>
            <a:r>
              <a:rPr lang="en-US" sz="1600" dirty="0"/>
              <a:t> er </a:t>
            </a:r>
            <a:r>
              <a:rPr lang="en-US" sz="1600" dirty="0" err="1"/>
              <a:t>mikilvægt</a:t>
            </a:r>
            <a:r>
              <a:rPr lang="en-US" sz="1600" dirty="0"/>
              <a:t> </a:t>
            </a:r>
            <a:r>
              <a:rPr lang="en-US" sz="1600" dirty="0" err="1"/>
              <a:t>að</a:t>
            </a:r>
            <a:r>
              <a:rPr lang="en-US" sz="1600" dirty="0"/>
              <a:t> </a:t>
            </a:r>
            <a:r>
              <a:rPr lang="en-US" sz="1600" dirty="0" err="1"/>
              <a:t>ræða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útskýra</a:t>
            </a:r>
            <a:r>
              <a:rPr lang="en-US" sz="1600" dirty="0"/>
              <a:t> </a:t>
            </a:r>
            <a:r>
              <a:rPr lang="en-US" sz="1600" dirty="0" err="1"/>
              <a:t>textann</a:t>
            </a:r>
            <a:r>
              <a:rPr lang="en-US" sz="1600" dirty="0"/>
              <a:t> </a:t>
            </a:r>
            <a:r>
              <a:rPr lang="en-US" sz="1600" dirty="0" err="1"/>
              <a:t>sem</a:t>
            </a:r>
            <a:r>
              <a:rPr lang="en-US" sz="1600" dirty="0"/>
              <a:t> </a:t>
            </a:r>
            <a:r>
              <a:rPr lang="en-US" sz="1600" dirty="0" err="1"/>
              <a:t>lesinn</a:t>
            </a:r>
            <a:r>
              <a:rPr lang="en-US" sz="1600" dirty="0"/>
              <a:t> er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athuga</a:t>
            </a:r>
            <a:r>
              <a:rPr lang="en-US" sz="1600" dirty="0"/>
              <a:t> </a:t>
            </a:r>
            <a:r>
              <a:rPr lang="en-US" sz="1600" dirty="0" err="1"/>
              <a:t>hvort</a:t>
            </a:r>
            <a:r>
              <a:rPr lang="en-US" sz="1600" dirty="0"/>
              <a:t> </a:t>
            </a:r>
            <a:r>
              <a:rPr lang="en-US" sz="1600" dirty="0" err="1"/>
              <a:t>barnið</a:t>
            </a:r>
            <a:r>
              <a:rPr lang="en-US" sz="1600" dirty="0"/>
              <a:t> </a:t>
            </a:r>
            <a:r>
              <a:rPr lang="en-US" sz="1600" dirty="0" err="1"/>
              <a:t>hafi</a:t>
            </a:r>
            <a:r>
              <a:rPr lang="en-US" sz="1600" dirty="0"/>
              <a:t> </a:t>
            </a:r>
            <a:r>
              <a:rPr lang="en-US" sz="1600" dirty="0" err="1"/>
              <a:t>skilið</a:t>
            </a:r>
            <a:r>
              <a:rPr lang="en-US" sz="1600" dirty="0"/>
              <a:t> </a:t>
            </a:r>
            <a:r>
              <a:rPr lang="en-US" sz="1600" dirty="0" err="1"/>
              <a:t>það</a:t>
            </a:r>
            <a:r>
              <a:rPr lang="en-US" sz="1600" dirty="0"/>
              <a:t> </a:t>
            </a:r>
            <a:r>
              <a:rPr lang="en-US" sz="1600" dirty="0" err="1"/>
              <a:t>sem</a:t>
            </a:r>
            <a:r>
              <a:rPr lang="en-US" sz="1600" dirty="0"/>
              <a:t> </a:t>
            </a:r>
            <a:r>
              <a:rPr lang="en-US" sz="1600" dirty="0" err="1"/>
              <a:t>það</a:t>
            </a:r>
            <a:r>
              <a:rPr lang="en-US" sz="1600" dirty="0"/>
              <a:t> las </a:t>
            </a:r>
            <a:r>
              <a:rPr lang="en-US" sz="1600" dirty="0" err="1"/>
              <a:t>eða</a:t>
            </a:r>
            <a:r>
              <a:rPr lang="en-US" sz="1600" dirty="0"/>
              <a:t> </a:t>
            </a:r>
            <a:r>
              <a:rPr lang="en-US" sz="1600" dirty="0" err="1"/>
              <a:t>það</a:t>
            </a:r>
            <a:r>
              <a:rPr lang="en-US" sz="1600" dirty="0"/>
              <a:t> </a:t>
            </a:r>
            <a:r>
              <a:rPr lang="en-US" sz="1600" dirty="0" err="1"/>
              <a:t>sem</a:t>
            </a:r>
            <a:r>
              <a:rPr lang="en-US" sz="1600" dirty="0"/>
              <a:t> </a:t>
            </a:r>
            <a:r>
              <a:rPr lang="en-US" sz="1600" dirty="0" err="1"/>
              <a:t>lesið</a:t>
            </a:r>
            <a:r>
              <a:rPr lang="en-US" sz="1600" dirty="0"/>
              <a:t> var </a:t>
            </a:r>
            <a:r>
              <a:rPr lang="en-US" sz="1600" dirty="0" err="1"/>
              <a:t>fyrir</a:t>
            </a:r>
            <a:r>
              <a:rPr lang="en-US" sz="1600" dirty="0"/>
              <a:t> </a:t>
            </a:r>
            <a:r>
              <a:rPr lang="en-US" sz="1600" dirty="0" err="1"/>
              <a:t>það</a:t>
            </a:r>
            <a:r>
              <a:rPr lang="en-US" sz="1600" dirty="0"/>
              <a:t>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err="1"/>
              <a:t>Nauðsynlegt</a:t>
            </a:r>
            <a:r>
              <a:rPr lang="en-US" sz="1600" dirty="0"/>
              <a:t> er </a:t>
            </a:r>
            <a:r>
              <a:rPr lang="en-US" sz="1600" dirty="0" err="1"/>
              <a:t>að</a:t>
            </a:r>
            <a:r>
              <a:rPr lang="en-US" sz="1600" dirty="0"/>
              <a:t> </a:t>
            </a:r>
            <a:r>
              <a:rPr lang="en-US" sz="1600" dirty="0" err="1"/>
              <a:t>fullorðinn</a:t>
            </a:r>
            <a:r>
              <a:rPr lang="en-US" sz="1600" dirty="0"/>
              <a:t> </a:t>
            </a:r>
            <a:r>
              <a:rPr lang="en-US" sz="1600" dirty="0" err="1"/>
              <a:t>aðili</a:t>
            </a:r>
            <a:r>
              <a:rPr lang="en-US" sz="1600" dirty="0"/>
              <a:t> </a:t>
            </a:r>
            <a:r>
              <a:rPr lang="en-US" sz="1600" dirty="0" err="1"/>
              <a:t>sitji</a:t>
            </a:r>
            <a:r>
              <a:rPr lang="en-US" sz="1600" dirty="0"/>
              <a:t> </a:t>
            </a:r>
            <a:r>
              <a:rPr lang="en-US" sz="1600" dirty="0" err="1"/>
              <a:t>alltaf</a:t>
            </a:r>
            <a:r>
              <a:rPr lang="en-US" sz="1600" dirty="0"/>
              <a:t> </a:t>
            </a:r>
            <a:r>
              <a:rPr lang="en-US" sz="1600" dirty="0" err="1"/>
              <a:t>hjá</a:t>
            </a:r>
            <a:r>
              <a:rPr lang="en-US" sz="1600" dirty="0"/>
              <a:t> </a:t>
            </a:r>
            <a:r>
              <a:rPr lang="en-US" sz="1600" dirty="0" err="1"/>
              <a:t>barninu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fylgist</a:t>
            </a:r>
            <a:r>
              <a:rPr lang="en-US" sz="1600" dirty="0"/>
              <a:t> </a:t>
            </a:r>
            <a:r>
              <a:rPr lang="en-US" sz="1600" dirty="0" err="1"/>
              <a:t>með</a:t>
            </a:r>
            <a:r>
              <a:rPr lang="en-US" sz="1600" dirty="0"/>
              <a:t> </a:t>
            </a:r>
            <a:r>
              <a:rPr lang="en-US" sz="1600" dirty="0" err="1"/>
              <a:t>lestrinum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leiðrétti</a:t>
            </a:r>
            <a:r>
              <a:rPr lang="en-US" sz="1600" dirty="0"/>
              <a:t> </a:t>
            </a:r>
            <a:r>
              <a:rPr lang="en-US" sz="1600" dirty="0" err="1"/>
              <a:t>þegar</a:t>
            </a:r>
            <a:r>
              <a:rPr lang="en-US" sz="1600" dirty="0"/>
              <a:t> </a:t>
            </a:r>
            <a:r>
              <a:rPr lang="en-US" sz="1600" dirty="0" err="1"/>
              <a:t>orð</a:t>
            </a:r>
            <a:r>
              <a:rPr lang="en-US" sz="1600" dirty="0"/>
              <a:t> </a:t>
            </a:r>
            <a:r>
              <a:rPr lang="en-US" sz="1600" dirty="0" err="1"/>
              <a:t>eru</a:t>
            </a:r>
            <a:r>
              <a:rPr lang="en-US" sz="1600" dirty="0"/>
              <a:t> </a:t>
            </a:r>
            <a:r>
              <a:rPr lang="en-US" sz="1600" dirty="0" err="1"/>
              <a:t>lesin</a:t>
            </a:r>
            <a:r>
              <a:rPr lang="en-US" sz="1600" dirty="0"/>
              <a:t> </a:t>
            </a:r>
            <a:r>
              <a:rPr lang="en-US" sz="1600" dirty="0" err="1"/>
              <a:t>rangt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hrósa</a:t>
            </a:r>
            <a:r>
              <a:rPr lang="en-US" sz="1600" dirty="0"/>
              <a:t> </a:t>
            </a:r>
            <a:r>
              <a:rPr lang="en-US" sz="1600" dirty="0" err="1"/>
              <a:t>þegar</a:t>
            </a:r>
            <a:r>
              <a:rPr lang="en-US" sz="1600" dirty="0"/>
              <a:t> </a:t>
            </a:r>
            <a:r>
              <a:rPr lang="en-US" sz="1600" dirty="0" err="1"/>
              <a:t>rétt</a:t>
            </a:r>
            <a:r>
              <a:rPr lang="en-US" sz="1600" dirty="0"/>
              <a:t> er </a:t>
            </a:r>
            <a:r>
              <a:rPr lang="en-US" sz="1600" dirty="0" err="1"/>
              <a:t>lesið</a:t>
            </a:r>
            <a:r>
              <a:rPr lang="en-US" sz="1600" dirty="0"/>
              <a:t>.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err="1"/>
              <a:t>Nemendur</a:t>
            </a:r>
            <a:r>
              <a:rPr lang="en-US" sz="1600" dirty="0"/>
              <a:t> </a:t>
            </a:r>
            <a:r>
              <a:rPr lang="en-US" sz="1600" dirty="0" err="1"/>
              <a:t>sem</a:t>
            </a:r>
            <a:r>
              <a:rPr lang="en-US" sz="1600" dirty="0"/>
              <a:t> </a:t>
            </a:r>
            <a:r>
              <a:rPr lang="en-US" sz="1600" dirty="0" err="1"/>
              <a:t>eru</a:t>
            </a:r>
            <a:r>
              <a:rPr lang="en-US" sz="1600" dirty="0"/>
              <a:t> </a:t>
            </a:r>
            <a:r>
              <a:rPr lang="en-US" sz="1600" dirty="0" err="1"/>
              <a:t>að</a:t>
            </a:r>
            <a:r>
              <a:rPr lang="en-US" sz="1600" dirty="0"/>
              <a:t> </a:t>
            </a:r>
            <a:r>
              <a:rPr lang="en-US" sz="1600" dirty="0" err="1"/>
              <a:t>ná</a:t>
            </a:r>
            <a:r>
              <a:rPr lang="en-US" sz="1600" dirty="0"/>
              <a:t> </a:t>
            </a:r>
            <a:r>
              <a:rPr lang="en-US" sz="1600" dirty="0" err="1"/>
              <a:t>tökum</a:t>
            </a:r>
            <a:r>
              <a:rPr lang="en-US" sz="1600" dirty="0"/>
              <a:t> á </a:t>
            </a:r>
            <a:r>
              <a:rPr lang="en-US" sz="1600" dirty="0" err="1"/>
              <a:t>grunnfærni</a:t>
            </a:r>
            <a:r>
              <a:rPr lang="en-US" sz="1600" dirty="0"/>
              <a:t> í </a:t>
            </a:r>
            <a:r>
              <a:rPr lang="en-US" sz="1600" dirty="0" err="1"/>
              <a:t>lestri</a:t>
            </a:r>
            <a:r>
              <a:rPr lang="en-US" sz="1600" dirty="0"/>
              <a:t> </a:t>
            </a:r>
            <a:r>
              <a:rPr lang="en-US" sz="1600" dirty="0" err="1"/>
              <a:t>þurfa</a:t>
            </a:r>
            <a:r>
              <a:rPr lang="en-US" sz="1600" dirty="0"/>
              <a:t> </a:t>
            </a:r>
            <a:r>
              <a:rPr lang="en-US" sz="1600" dirty="0" err="1"/>
              <a:t>reglulega</a:t>
            </a:r>
            <a:r>
              <a:rPr lang="en-US" sz="1600" dirty="0"/>
              <a:t> </a:t>
            </a:r>
            <a:r>
              <a:rPr lang="en-US" sz="1600" dirty="0" err="1"/>
              <a:t>endurgjöf</a:t>
            </a:r>
            <a:r>
              <a:rPr lang="en-US" sz="1600" dirty="0"/>
              <a:t> á </a:t>
            </a:r>
            <a:r>
              <a:rPr lang="en-US" sz="1600" dirty="0" err="1"/>
              <a:t>heimalestur</a:t>
            </a:r>
            <a:r>
              <a:rPr lang="en-US" sz="1600" dirty="0"/>
              <a:t> </a:t>
            </a:r>
            <a:r>
              <a:rPr lang="en-US" sz="1600" dirty="0" err="1"/>
              <a:t>frá</a:t>
            </a:r>
            <a:r>
              <a:rPr lang="en-US" sz="1600" dirty="0"/>
              <a:t> </a:t>
            </a:r>
            <a:r>
              <a:rPr lang="en-US" sz="1600" dirty="0" err="1"/>
              <a:t>foreldrum</a:t>
            </a:r>
            <a:r>
              <a:rPr lang="en-US" sz="1600" dirty="0"/>
              <a:t>/</a:t>
            </a:r>
            <a:r>
              <a:rPr lang="en-US" sz="1600" dirty="0" err="1"/>
              <a:t>forráðamönnum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kennurum</a:t>
            </a:r>
            <a:r>
              <a:rPr lang="en-US" sz="1600" dirty="0"/>
              <a:t>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err="1"/>
              <a:t>Til</a:t>
            </a:r>
            <a:r>
              <a:rPr lang="en-US" sz="1600" dirty="0"/>
              <a:t> </a:t>
            </a:r>
            <a:r>
              <a:rPr lang="en-US" sz="1600" dirty="0" err="1"/>
              <a:t>að</a:t>
            </a:r>
            <a:r>
              <a:rPr lang="en-US" sz="1600" dirty="0"/>
              <a:t> </a:t>
            </a:r>
            <a:r>
              <a:rPr lang="en-US" sz="1600" dirty="0" err="1"/>
              <a:t>viðhalda</a:t>
            </a:r>
            <a:r>
              <a:rPr lang="en-US" sz="1600" dirty="0"/>
              <a:t> </a:t>
            </a:r>
            <a:r>
              <a:rPr lang="en-US" sz="1600" dirty="0" err="1"/>
              <a:t>færninni</a:t>
            </a:r>
            <a:r>
              <a:rPr lang="en-US" sz="1600" dirty="0"/>
              <a:t> </a:t>
            </a:r>
            <a:r>
              <a:rPr lang="en-US" sz="1600" dirty="0" err="1"/>
              <a:t>þurfa</a:t>
            </a:r>
            <a:r>
              <a:rPr lang="en-US" sz="1600" dirty="0"/>
              <a:t> </a:t>
            </a:r>
            <a:r>
              <a:rPr lang="en-US" sz="1600" dirty="0" err="1"/>
              <a:t>nemendur</a:t>
            </a:r>
            <a:r>
              <a:rPr lang="en-US" sz="1600" dirty="0"/>
              <a:t> </a:t>
            </a:r>
            <a:r>
              <a:rPr lang="en-US" sz="1600" dirty="0" err="1"/>
              <a:t>að</a:t>
            </a:r>
            <a:r>
              <a:rPr lang="en-US" sz="1600" dirty="0"/>
              <a:t> </a:t>
            </a:r>
            <a:r>
              <a:rPr lang="en-US" sz="1600" dirty="0" err="1"/>
              <a:t>lesa</a:t>
            </a:r>
            <a:r>
              <a:rPr lang="en-US" sz="1600" dirty="0"/>
              <a:t> </a:t>
            </a:r>
            <a:r>
              <a:rPr lang="en-US" sz="1600" dirty="0" err="1"/>
              <a:t>reglulega</a:t>
            </a:r>
            <a:r>
              <a:rPr lang="en-US" sz="1600" dirty="0"/>
              <a:t>, </a:t>
            </a:r>
            <a:r>
              <a:rPr lang="en-US" sz="1600" dirty="0" err="1"/>
              <a:t>bæði</a:t>
            </a:r>
            <a:r>
              <a:rPr lang="en-US" sz="1600" dirty="0"/>
              <a:t> </a:t>
            </a:r>
            <a:r>
              <a:rPr lang="en-US" sz="1600" dirty="0" err="1"/>
              <a:t>upphátt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í </a:t>
            </a:r>
            <a:r>
              <a:rPr lang="en-US" sz="1600" dirty="0" err="1"/>
              <a:t>hljóði</a:t>
            </a:r>
            <a:r>
              <a:rPr 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2593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D9D162-C3F3-4DA6-ACF1-E33B89535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+mn-lt"/>
              </a:rPr>
              <a:t>Orð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eru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verkfæri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hugsunarinnar</a:t>
            </a:r>
            <a:endParaRPr lang="en-US" dirty="0">
              <a:latin typeface="+mn-lt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F58CBE-13EA-4F05-A482-DB6F4B95A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8030" y="3314576"/>
            <a:ext cx="3328024" cy="1700784"/>
          </a:xfrm>
        </p:spPr>
        <p:txBody>
          <a:bodyPr tIns="180000" bIns="108000">
            <a:normAutofit/>
          </a:bodyPr>
          <a:lstStyle/>
          <a:p>
            <a:pPr algn="ctr"/>
            <a:r>
              <a:rPr lang="en-US" dirty="0" err="1"/>
              <a:t>Þegar</a:t>
            </a:r>
            <a:r>
              <a:rPr lang="en-US" dirty="0"/>
              <a:t> </a:t>
            </a:r>
            <a:r>
              <a:rPr lang="en-US" dirty="0" err="1"/>
              <a:t>börn</a:t>
            </a:r>
            <a:r>
              <a:rPr lang="en-US" dirty="0"/>
              <a:t> </a:t>
            </a:r>
            <a:r>
              <a:rPr lang="en-US" dirty="0" err="1"/>
              <a:t>eru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byrja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lesa</a:t>
            </a:r>
            <a:r>
              <a:rPr lang="en-US" dirty="0"/>
              <a:t> geta </a:t>
            </a:r>
            <a:r>
              <a:rPr lang="en-US" dirty="0" err="1"/>
              <a:t>eftirfarandi</a:t>
            </a:r>
            <a:r>
              <a:rPr lang="en-US" dirty="0"/>
              <a:t> </a:t>
            </a:r>
            <a:r>
              <a:rPr lang="en-US" dirty="0" err="1"/>
              <a:t>leiðir</a:t>
            </a:r>
            <a:r>
              <a:rPr lang="en-US" dirty="0"/>
              <a:t> </a:t>
            </a:r>
            <a:r>
              <a:rPr lang="en-US" dirty="0" err="1"/>
              <a:t>verið</a:t>
            </a:r>
            <a:r>
              <a:rPr lang="en-US" dirty="0"/>
              <a:t> </a:t>
            </a:r>
            <a:r>
              <a:rPr lang="en-US" dirty="0" err="1"/>
              <a:t>hjálplegar</a:t>
            </a:r>
            <a:r>
              <a:rPr lang="en-US" dirty="0"/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B207A22-C237-4907-825A-3E28A7AE9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3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2E4551-D928-7C2A-B1FB-A6466DD783EE}"/>
              </a:ext>
            </a:extLst>
          </p:cNvPr>
          <p:cNvSpPr txBox="1"/>
          <p:nvPr/>
        </p:nvSpPr>
        <p:spPr>
          <a:xfrm>
            <a:off x="5226996" y="285345"/>
            <a:ext cx="6789905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err="1"/>
              <a:t>Lesið</a:t>
            </a:r>
            <a:r>
              <a:rPr lang="en-US" sz="1600" dirty="0"/>
              <a:t> </a:t>
            </a:r>
            <a:r>
              <a:rPr lang="en-US" sz="1600" dirty="0" err="1"/>
              <a:t>textann</a:t>
            </a:r>
            <a:r>
              <a:rPr lang="en-US" sz="1600" dirty="0"/>
              <a:t> saman í </a:t>
            </a:r>
            <a:r>
              <a:rPr lang="en-US" sz="1600" dirty="0" err="1"/>
              <a:t>kór</a:t>
            </a:r>
            <a:r>
              <a:rPr lang="en-US" sz="1600" dirty="0"/>
              <a:t>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err="1"/>
              <a:t>Foreldri</a:t>
            </a:r>
            <a:r>
              <a:rPr lang="en-US" sz="1600" dirty="0"/>
              <a:t>/</a:t>
            </a:r>
            <a:r>
              <a:rPr lang="en-US" sz="1600" dirty="0" err="1"/>
              <a:t>forráðamaður</a:t>
            </a:r>
            <a:r>
              <a:rPr lang="en-US" sz="1600" dirty="0"/>
              <a:t> les eina </a:t>
            </a:r>
            <a:r>
              <a:rPr lang="en-US" sz="1600" dirty="0" err="1"/>
              <a:t>línu</a:t>
            </a:r>
            <a:r>
              <a:rPr lang="en-US" sz="1600" dirty="0"/>
              <a:t> </a:t>
            </a:r>
            <a:r>
              <a:rPr lang="en-US" sz="1600" dirty="0" err="1"/>
              <a:t>fyrst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barnið</a:t>
            </a:r>
            <a:r>
              <a:rPr lang="en-US" sz="1600" dirty="0"/>
              <a:t> </a:t>
            </a:r>
            <a:r>
              <a:rPr lang="en-US" sz="1600" dirty="0" err="1"/>
              <a:t>þá</a:t>
            </a:r>
            <a:r>
              <a:rPr lang="en-US" sz="1600" dirty="0"/>
              <a:t> </a:t>
            </a:r>
            <a:r>
              <a:rPr lang="en-US" sz="1600" dirty="0" err="1"/>
              <a:t>næstu</a:t>
            </a:r>
            <a:r>
              <a:rPr lang="en-US" sz="1600" dirty="0"/>
              <a:t>, </a:t>
            </a:r>
            <a:r>
              <a:rPr lang="en-US" sz="1600" dirty="0" err="1"/>
              <a:t>þegar</a:t>
            </a:r>
            <a:r>
              <a:rPr lang="en-US" sz="1600" dirty="0"/>
              <a:t> </a:t>
            </a:r>
            <a:r>
              <a:rPr lang="en-US" sz="1600" dirty="0" err="1"/>
              <a:t>komið</a:t>
            </a:r>
            <a:r>
              <a:rPr lang="en-US" sz="1600" dirty="0"/>
              <a:t> er </a:t>
            </a:r>
            <a:r>
              <a:rPr lang="en-US" sz="1600" dirty="0" err="1"/>
              <a:t>niður</a:t>
            </a:r>
            <a:r>
              <a:rPr lang="en-US" sz="1600" dirty="0"/>
              <a:t> </a:t>
            </a:r>
            <a:r>
              <a:rPr lang="en-US" sz="1600" dirty="0" err="1"/>
              <a:t>síðuna</a:t>
            </a:r>
            <a:r>
              <a:rPr lang="en-US" sz="1600" dirty="0"/>
              <a:t> er </a:t>
            </a:r>
            <a:r>
              <a:rPr lang="en-US" sz="1600" dirty="0" err="1"/>
              <a:t>byrjað</a:t>
            </a:r>
            <a:r>
              <a:rPr lang="en-US" sz="1600" dirty="0"/>
              <a:t> </a:t>
            </a:r>
            <a:r>
              <a:rPr lang="en-US" sz="1600" dirty="0" err="1"/>
              <a:t>aftur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er </a:t>
            </a:r>
            <a:r>
              <a:rPr lang="en-US" sz="1600" dirty="0" err="1"/>
              <a:t>skipt</a:t>
            </a:r>
            <a:r>
              <a:rPr lang="en-US" sz="1600" dirty="0"/>
              <a:t> um </a:t>
            </a:r>
            <a:r>
              <a:rPr lang="en-US" sz="1600" dirty="0" err="1"/>
              <a:t>hlutverk</a:t>
            </a:r>
            <a:r>
              <a:rPr lang="en-US" sz="1600" dirty="0"/>
              <a:t>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err="1"/>
              <a:t>Foreldri</a:t>
            </a:r>
            <a:r>
              <a:rPr lang="en-US" sz="1600" dirty="0"/>
              <a:t>/</a:t>
            </a:r>
            <a:r>
              <a:rPr lang="en-US" sz="1600" dirty="0" err="1"/>
              <a:t>forráðamaður</a:t>
            </a:r>
            <a:r>
              <a:rPr lang="en-US" sz="1600" dirty="0"/>
              <a:t> les </a:t>
            </a:r>
            <a:r>
              <a:rPr lang="en-US" sz="1600" dirty="0" err="1"/>
              <a:t>síðuna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barnið</a:t>
            </a:r>
            <a:r>
              <a:rPr lang="en-US" sz="1600" dirty="0"/>
              <a:t> á </a:t>
            </a:r>
            <a:r>
              <a:rPr lang="en-US" sz="1600" dirty="0" err="1"/>
              <a:t>eftir</a:t>
            </a:r>
            <a:r>
              <a:rPr lang="en-US" sz="1600" dirty="0"/>
              <a:t>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err="1"/>
              <a:t>Barnið</a:t>
            </a:r>
            <a:r>
              <a:rPr lang="en-US" sz="1600" dirty="0"/>
              <a:t> les </a:t>
            </a:r>
            <a:r>
              <a:rPr lang="en-US" sz="1600" dirty="0" err="1"/>
              <a:t>síðuna</a:t>
            </a:r>
            <a:r>
              <a:rPr lang="en-US" sz="1600" dirty="0"/>
              <a:t> </a:t>
            </a:r>
            <a:r>
              <a:rPr lang="en-US" sz="1600" dirty="0" err="1"/>
              <a:t>fyrst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foreldri</a:t>
            </a:r>
            <a:r>
              <a:rPr lang="en-US" sz="1600" dirty="0"/>
              <a:t>/</a:t>
            </a:r>
            <a:r>
              <a:rPr lang="en-US" sz="1600" dirty="0" err="1"/>
              <a:t>forráðamaður</a:t>
            </a:r>
            <a:r>
              <a:rPr lang="en-US" sz="1600" dirty="0"/>
              <a:t> á </a:t>
            </a:r>
            <a:r>
              <a:rPr lang="en-US" sz="1600" dirty="0" err="1"/>
              <a:t>eftir</a:t>
            </a:r>
            <a:r>
              <a:rPr lang="en-US" sz="1600" dirty="0"/>
              <a:t> (</a:t>
            </a:r>
            <a:r>
              <a:rPr lang="en-US" sz="1600" dirty="0" err="1"/>
              <a:t>hjálpar</a:t>
            </a:r>
            <a:r>
              <a:rPr lang="en-US" sz="1600" dirty="0"/>
              <a:t> </a:t>
            </a:r>
            <a:r>
              <a:rPr lang="en-US" sz="1600" dirty="0" err="1"/>
              <a:t>barninu</a:t>
            </a:r>
            <a:r>
              <a:rPr lang="en-US" sz="1600" dirty="0"/>
              <a:t> </a:t>
            </a:r>
            <a:r>
              <a:rPr lang="en-US" sz="1600" dirty="0" err="1"/>
              <a:t>við</a:t>
            </a:r>
            <a:r>
              <a:rPr lang="en-US" sz="1600" dirty="0"/>
              <a:t> </a:t>
            </a:r>
            <a:r>
              <a:rPr lang="en-US" sz="1600" dirty="0" err="1"/>
              <a:t>lesskilning</a:t>
            </a:r>
            <a:r>
              <a:rPr lang="en-US" sz="1600" dirty="0"/>
              <a:t> í </a:t>
            </a:r>
            <a:r>
              <a:rPr lang="en-US" sz="1600" dirty="0" err="1"/>
              <a:t>upphafi</a:t>
            </a:r>
            <a:r>
              <a:rPr lang="en-US" sz="1600" dirty="0"/>
              <a:t>).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err="1"/>
              <a:t>Ræðið</a:t>
            </a:r>
            <a:r>
              <a:rPr lang="en-US" sz="1600" dirty="0"/>
              <a:t> saman um </a:t>
            </a:r>
            <a:r>
              <a:rPr lang="en-US" sz="1600" dirty="0" err="1"/>
              <a:t>söguna</a:t>
            </a:r>
            <a:r>
              <a:rPr lang="en-US" sz="1600" dirty="0"/>
              <a:t> </a:t>
            </a:r>
            <a:r>
              <a:rPr lang="en-US" sz="1600" dirty="0" err="1"/>
              <a:t>að</a:t>
            </a:r>
            <a:r>
              <a:rPr lang="en-US" sz="1600" dirty="0"/>
              <a:t> </a:t>
            </a:r>
            <a:r>
              <a:rPr lang="en-US" sz="1600" dirty="0" err="1"/>
              <a:t>lestri</a:t>
            </a:r>
            <a:r>
              <a:rPr lang="en-US" sz="1600" dirty="0"/>
              <a:t> </a:t>
            </a:r>
            <a:r>
              <a:rPr lang="en-US" sz="1600" dirty="0" err="1"/>
              <a:t>loknum</a:t>
            </a:r>
            <a:r>
              <a:rPr lang="en-US" sz="1600" dirty="0"/>
              <a:t> </a:t>
            </a:r>
            <a:r>
              <a:rPr lang="en-US" sz="1600" dirty="0" err="1"/>
              <a:t>til</a:t>
            </a:r>
            <a:r>
              <a:rPr lang="en-US" sz="1600" dirty="0"/>
              <a:t> </a:t>
            </a:r>
            <a:r>
              <a:rPr lang="en-US" sz="1600" dirty="0" err="1"/>
              <a:t>að</a:t>
            </a:r>
            <a:r>
              <a:rPr lang="en-US" sz="1600" dirty="0"/>
              <a:t> </a:t>
            </a:r>
            <a:r>
              <a:rPr lang="en-US" sz="1600" dirty="0" err="1"/>
              <a:t>tryggja</a:t>
            </a:r>
            <a:r>
              <a:rPr lang="en-US" sz="1600" dirty="0"/>
              <a:t> </a:t>
            </a:r>
            <a:r>
              <a:rPr lang="en-US" sz="1600" dirty="0" err="1"/>
              <a:t>að</a:t>
            </a:r>
            <a:r>
              <a:rPr lang="en-US" sz="1600" dirty="0"/>
              <a:t> </a:t>
            </a:r>
            <a:r>
              <a:rPr lang="en-US" sz="1600" dirty="0" err="1"/>
              <a:t>barnið</a:t>
            </a:r>
            <a:r>
              <a:rPr lang="en-US" sz="1600" dirty="0"/>
              <a:t> </a:t>
            </a:r>
            <a:r>
              <a:rPr lang="en-US" sz="1600" dirty="0" err="1"/>
              <a:t>hafi</a:t>
            </a:r>
            <a:r>
              <a:rPr lang="en-US" sz="1600" dirty="0"/>
              <a:t> </a:t>
            </a:r>
            <a:r>
              <a:rPr lang="en-US" sz="1600" dirty="0" err="1"/>
              <a:t>skilið</a:t>
            </a:r>
            <a:r>
              <a:rPr lang="en-US" sz="1600" dirty="0"/>
              <a:t> </a:t>
            </a:r>
            <a:r>
              <a:rPr lang="en-US" sz="1600" dirty="0" err="1"/>
              <a:t>rétt</a:t>
            </a:r>
            <a:r>
              <a:rPr lang="en-US" sz="1600" dirty="0"/>
              <a:t>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err="1"/>
              <a:t>Að</a:t>
            </a:r>
            <a:r>
              <a:rPr lang="en-US" sz="1600" dirty="0"/>
              <a:t> </a:t>
            </a:r>
            <a:r>
              <a:rPr lang="en-US" sz="1600" dirty="0" err="1"/>
              <a:t>lesa</a:t>
            </a:r>
            <a:r>
              <a:rPr lang="en-US" sz="1600" dirty="0"/>
              <a:t> </a:t>
            </a:r>
            <a:r>
              <a:rPr lang="en-US" sz="1600" dirty="0" err="1"/>
              <a:t>upphátt</a:t>
            </a:r>
            <a:r>
              <a:rPr lang="en-US" sz="1600" dirty="0"/>
              <a:t> </a:t>
            </a:r>
            <a:r>
              <a:rPr lang="en-US" sz="1600" dirty="0" err="1"/>
              <a:t>fyrir</a:t>
            </a:r>
            <a:r>
              <a:rPr lang="en-US" sz="1600" dirty="0"/>
              <a:t> </a:t>
            </a:r>
            <a:r>
              <a:rPr lang="en-US" sz="1600" dirty="0" err="1"/>
              <a:t>barnið</a:t>
            </a:r>
            <a:r>
              <a:rPr lang="en-US" sz="1600" dirty="0"/>
              <a:t> er </a:t>
            </a:r>
            <a:r>
              <a:rPr lang="en-US" sz="1600" dirty="0" err="1"/>
              <a:t>ein</a:t>
            </a:r>
            <a:r>
              <a:rPr lang="en-US" sz="1600" dirty="0"/>
              <a:t> </a:t>
            </a:r>
            <a:r>
              <a:rPr lang="en-US" sz="1600" dirty="0" err="1"/>
              <a:t>besta</a:t>
            </a:r>
            <a:r>
              <a:rPr lang="en-US" sz="1600" dirty="0"/>
              <a:t> </a:t>
            </a:r>
            <a:r>
              <a:rPr lang="en-US" sz="1600" dirty="0" err="1"/>
              <a:t>leiðin</a:t>
            </a:r>
            <a:r>
              <a:rPr lang="en-US" sz="1600" dirty="0"/>
              <a:t> </a:t>
            </a:r>
            <a:r>
              <a:rPr lang="en-US" sz="1600" dirty="0" err="1"/>
              <a:t>til</a:t>
            </a:r>
            <a:r>
              <a:rPr lang="en-US" sz="1600" dirty="0"/>
              <a:t> </a:t>
            </a:r>
            <a:r>
              <a:rPr lang="en-US" sz="1600" dirty="0" err="1"/>
              <a:t>að</a:t>
            </a:r>
            <a:r>
              <a:rPr lang="en-US" sz="1600" dirty="0"/>
              <a:t> </a:t>
            </a:r>
            <a:r>
              <a:rPr lang="en-US" sz="1600" dirty="0" err="1"/>
              <a:t>vekja</a:t>
            </a:r>
            <a:r>
              <a:rPr lang="en-US" sz="1600" dirty="0"/>
              <a:t> </a:t>
            </a:r>
            <a:r>
              <a:rPr lang="en-US" sz="1600" dirty="0" err="1"/>
              <a:t>áhuga</a:t>
            </a:r>
            <a:r>
              <a:rPr lang="en-US" sz="1600" dirty="0"/>
              <a:t> </a:t>
            </a:r>
            <a:r>
              <a:rPr lang="en-US" sz="1600" dirty="0" err="1"/>
              <a:t>þess</a:t>
            </a:r>
            <a:r>
              <a:rPr lang="en-US" sz="1600" dirty="0"/>
              <a:t> á </a:t>
            </a:r>
            <a:r>
              <a:rPr lang="en-US" sz="1600" dirty="0" err="1"/>
              <a:t>lestri</a:t>
            </a:r>
            <a:r>
              <a:rPr lang="en-US" sz="1600" dirty="0"/>
              <a:t>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err="1"/>
              <a:t>Lesið</a:t>
            </a:r>
            <a:r>
              <a:rPr lang="en-US" sz="1600" dirty="0"/>
              <a:t> </a:t>
            </a:r>
            <a:r>
              <a:rPr lang="en-US" sz="1600" dirty="0" err="1"/>
              <a:t>eins</a:t>
            </a:r>
            <a:r>
              <a:rPr lang="en-US" sz="1600" dirty="0"/>
              <a:t> oft </a:t>
            </a:r>
            <a:r>
              <a:rPr lang="en-US" sz="1600" dirty="0" err="1"/>
              <a:t>með</a:t>
            </a:r>
            <a:r>
              <a:rPr lang="en-US" sz="1600" dirty="0"/>
              <a:t> </a:t>
            </a:r>
            <a:r>
              <a:rPr lang="en-US" sz="1600" dirty="0" err="1"/>
              <a:t>barninu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mögulegt</a:t>
            </a:r>
            <a:r>
              <a:rPr lang="en-US" sz="1600" dirty="0"/>
              <a:t> er.</a:t>
            </a:r>
          </a:p>
          <a:p>
            <a:r>
              <a:rPr lang="en-US" dirty="0"/>
              <a:t>-------------------------------------------------------------------------------------------------------------------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414782-A63A-D39A-70F3-47FC7CB830F1}"/>
              </a:ext>
            </a:extLst>
          </p:cNvPr>
          <p:cNvSpPr txBox="1"/>
          <p:nvPr/>
        </p:nvSpPr>
        <p:spPr>
          <a:xfrm>
            <a:off x="5226996" y="3441680"/>
            <a:ext cx="678990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endParaRPr lang="en-US" sz="16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err="1"/>
              <a:t>Lestrarnám</a:t>
            </a:r>
            <a:r>
              <a:rPr lang="en-US" sz="1600" dirty="0"/>
              <a:t> </a:t>
            </a:r>
            <a:r>
              <a:rPr lang="en-US" sz="1600" dirty="0" err="1"/>
              <a:t>tekur</a:t>
            </a:r>
            <a:r>
              <a:rPr lang="en-US" sz="1600" dirty="0"/>
              <a:t> </a:t>
            </a:r>
            <a:r>
              <a:rPr lang="en-US" sz="1600" dirty="0" err="1"/>
              <a:t>tíma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börn</a:t>
            </a:r>
            <a:r>
              <a:rPr lang="en-US" sz="1600" dirty="0"/>
              <a:t> </a:t>
            </a:r>
            <a:r>
              <a:rPr lang="en-US" sz="1600" dirty="0" err="1"/>
              <a:t>þurfa</a:t>
            </a:r>
            <a:r>
              <a:rPr lang="en-US" sz="1600" dirty="0"/>
              <a:t> </a:t>
            </a:r>
            <a:r>
              <a:rPr lang="en-US" sz="1600" dirty="0" err="1"/>
              <a:t>æfingu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stuðning</a:t>
            </a:r>
            <a:r>
              <a:rPr lang="en-US" sz="1600" dirty="0"/>
              <a:t> </a:t>
            </a:r>
            <a:r>
              <a:rPr lang="en-US" sz="1600" dirty="0" err="1"/>
              <a:t>til</a:t>
            </a:r>
            <a:r>
              <a:rPr lang="en-US" sz="1600" dirty="0"/>
              <a:t> </a:t>
            </a:r>
            <a:r>
              <a:rPr lang="en-US" sz="1600" dirty="0" err="1"/>
              <a:t>að</a:t>
            </a:r>
            <a:r>
              <a:rPr lang="en-US" sz="1600" dirty="0"/>
              <a:t> </a:t>
            </a:r>
            <a:r>
              <a:rPr lang="en-US" sz="1600" dirty="0" err="1"/>
              <a:t>ná</a:t>
            </a:r>
            <a:r>
              <a:rPr lang="en-US" sz="1600" dirty="0"/>
              <a:t> </a:t>
            </a:r>
            <a:r>
              <a:rPr lang="en-US" sz="1600" dirty="0" err="1"/>
              <a:t>góðri</a:t>
            </a:r>
            <a:r>
              <a:rPr lang="en-US" sz="1600" dirty="0"/>
              <a:t> </a:t>
            </a:r>
            <a:r>
              <a:rPr lang="en-US" sz="1600" dirty="0" err="1"/>
              <a:t>færni</a:t>
            </a:r>
            <a:r>
              <a:rPr lang="en-US" sz="1600" dirty="0"/>
              <a:t>,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err="1"/>
              <a:t>Hvetjið</a:t>
            </a:r>
            <a:r>
              <a:rPr lang="en-US" sz="1600" dirty="0"/>
              <a:t> </a:t>
            </a:r>
            <a:r>
              <a:rPr lang="en-US" sz="1600" dirty="0" err="1"/>
              <a:t>barnið</a:t>
            </a:r>
            <a:r>
              <a:rPr lang="en-US" sz="1600" dirty="0"/>
              <a:t> </a:t>
            </a:r>
            <a:r>
              <a:rPr lang="en-US" sz="1600" dirty="0" err="1"/>
              <a:t>til</a:t>
            </a:r>
            <a:r>
              <a:rPr lang="en-US" sz="1600" dirty="0"/>
              <a:t> </a:t>
            </a:r>
            <a:r>
              <a:rPr lang="en-US" sz="1600" dirty="0" err="1"/>
              <a:t>að</a:t>
            </a:r>
            <a:r>
              <a:rPr lang="en-US" sz="1600" dirty="0"/>
              <a:t> </a:t>
            </a:r>
            <a:r>
              <a:rPr lang="en-US" sz="1600" dirty="0" err="1"/>
              <a:t>hlusta</a:t>
            </a:r>
            <a:r>
              <a:rPr lang="en-US" sz="1600" dirty="0"/>
              <a:t> á </a:t>
            </a:r>
            <a:r>
              <a:rPr lang="en-US" sz="1600" dirty="0" err="1"/>
              <a:t>eigin</a:t>
            </a:r>
            <a:r>
              <a:rPr lang="en-US" sz="1600" dirty="0"/>
              <a:t> </a:t>
            </a:r>
            <a:r>
              <a:rPr lang="en-US" sz="1600" dirty="0" err="1"/>
              <a:t>lestur</a:t>
            </a:r>
            <a:r>
              <a:rPr lang="en-US" sz="1600" dirty="0"/>
              <a:t>. </a:t>
            </a:r>
            <a:r>
              <a:rPr lang="en-US" sz="1600" dirty="0" err="1"/>
              <a:t>Hlustunin</a:t>
            </a:r>
            <a:r>
              <a:rPr lang="en-US" sz="1600" dirty="0"/>
              <a:t> </a:t>
            </a:r>
            <a:r>
              <a:rPr lang="en-US" sz="1600" dirty="0" err="1"/>
              <a:t>hjálpar</a:t>
            </a:r>
            <a:r>
              <a:rPr lang="en-US" sz="1600" dirty="0"/>
              <a:t> </a:t>
            </a:r>
            <a:r>
              <a:rPr lang="en-US" sz="1600" dirty="0" err="1"/>
              <a:t>því</a:t>
            </a:r>
            <a:r>
              <a:rPr lang="en-US" sz="1600" dirty="0"/>
              <a:t> </a:t>
            </a:r>
            <a:r>
              <a:rPr lang="en-US" sz="1600" dirty="0" err="1"/>
              <a:t>að</a:t>
            </a:r>
            <a:r>
              <a:rPr lang="en-US" sz="1600" dirty="0"/>
              <a:t> </a:t>
            </a:r>
            <a:r>
              <a:rPr lang="en-US" sz="1600" dirty="0" err="1"/>
              <a:t>heyra</a:t>
            </a:r>
            <a:r>
              <a:rPr lang="en-US" sz="1600" dirty="0"/>
              <a:t> </a:t>
            </a:r>
            <a:r>
              <a:rPr lang="en-US" sz="1600" dirty="0" err="1"/>
              <a:t>eigin</a:t>
            </a:r>
            <a:r>
              <a:rPr lang="en-US" sz="1600" dirty="0"/>
              <a:t> </a:t>
            </a:r>
            <a:r>
              <a:rPr lang="en-US" sz="1600" dirty="0" err="1"/>
              <a:t>mistök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að</a:t>
            </a:r>
            <a:r>
              <a:rPr lang="en-US" sz="1600" dirty="0"/>
              <a:t> </a:t>
            </a:r>
            <a:r>
              <a:rPr lang="en-US" sz="1600" dirty="0" err="1"/>
              <a:t>lagfæra</a:t>
            </a:r>
            <a:r>
              <a:rPr lang="en-US" sz="1600" dirty="0"/>
              <a:t> </a:t>
            </a:r>
            <a:r>
              <a:rPr lang="en-US" sz="1600" dirty="0" err="1"/>
              <a:t>þau</a:t>
            </a:r>
            <a:r>
              <a:rPr lang="en-US" sz="1600" dirty="0"/>
              <a:t>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err="1"/>
              <a:t>Sýnið</a:t>
            </a:r>
            <a:r>
              <a:rPr lang="en-US" sz="1600" dirty="0"/>
              <a:t> </a:t>
            </a:r>
            <a:r>
              <a:rPr lang="en-US" sz="1600" dirty="0" err="1"/>
              <a:t>barninu</a:t>
            </a:r>
            <a:r>
              <a:rPr lang="en-US" sz="1600" dirty="0"/>
              <a:t> </a:t>
            </a:r>
            <a:r>
              <a:rPr lang="en-US" sz="1600" dirty="0" err="1"/>
              <a:t>að</a:t>
            </a:r>
            <a:r>
              <a:rPr lang="en-US" sz="1600" dirty="0"/>
              <a:t> </a:t>
            </a:r>
            <a:r>
              <a:rPr lang="en-US" sz="1600" dirty="0" err="1"/>
              <a:t>ykkur</a:t>
            </a:r>
            <a:r>
              <a:rPr lang="en-US" sz="1600" dirty="0"/>
              <a:t> </a:t>
            </a:r>
            <a:r>
              <a:rPr lang="en-US" sz="1600" dirty="0" err="1"/>
              <a:t>finnst</a:t>
            </a:r>
            <a:r>
              <a:rPr lang="en-US" sz="1600" dirty="0"/>
              <a:t> </a:t>
            </a:r>
            <a:r>
              <a:rPr lang="en-US" sz="1600" dirty="0" err="1"/>
              <a:t>bókin</a:t>
            </a:r>
            <a:r>
              <a:rPr lang="en-US" sz="1600" dirty="0"/>
              <a:t> </a:t>
            </a:r>
            <a:r>
              <a:rPr lang="en-US" sz="1600" dirty="0" err="1"/>
              <a:t>skemmtileg</a:t>
            </a:r>
            <a:r>
              <a:rPr lang="en-US" sz="1600" dirty="0"/>
              <a:t> </a:t>
            </a:r>
            <a:r>
              <a:rPr lang="en-US" sz="1600" dirty="0" err="1"/>
              <a:t>með</a:t>
            </a:r>
            <a:r>
              <a:rPr lang="en-US" sz="1600" dirty="0"/>
              <a:t> </a:t>
            </a:r>
            <a:r>
              <a:rPr lang="en-US" sz="1600" dirty="0" err="1"/>
              <a:t>því</a:t>
            </a:r>
            <a:r>
              <a:rPr lang="en-US" sz="1600" dirty="0"/>
              <a:t> </a:t>
            </a:r>
            <a:r>
              <a:rPr lang="en-US" sz="1600" dirty="0" err="1"/>
              <a:t>að</a:t>
            </a:r>
            <a:r>
              <a:rPr lang="en-US" sz="1600" dirty="0"/>
              <a:t> </a:t>
            </a:r>
            <a:r>
              <a:rPr lang="en-US" sz="1600" dirty="0" err="1"/>
              <a:t>sýna</a:t>
            </a:r>
            <a:r>
              <a:rPr lang="en-US" sz="1600" dirty="0"/>
              <a:t> </a:t>
            </a:r>
            <a:r>
              <a:rPr lang="en-US" sz="1600" dirty="0" err="1"/>
              <a:t>áhuga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spyrja</a:t>
            </a:r>
            <a:r>
              <a:rPr lang="en-US" sz="1600" dirty="0"/>
              <a:t> </a:t>
            </a:r>
            <a:r>
              <a:rPr lang="en-US" sz="1600" dirty="0" err="1"/>
              <a:t>spurninga</a:t>
            </a:r>
            <a:r>
              <a:rPr lang="en-US" sz="1600" dirty="0"/>
              <a:t>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600" dirty="0" err="1"/>
              <a:t>Að</a:t>
            </a:r>
            <a:r>
              <a:rPr lang="en-US" sz="1600" dirty="0"/>
              <a:t> </a:t>
            </a:r>
            <a:r>
              <a:rPr lang="en-US" sz="1600" dirty="0" err="1"/>
              <a:t>ræða</a:t>
            </a:r>
            <a:r>
              <a:rPr lang="en-US" sz="1600" dirty="0"/>
              <a:t> </a:t>
            </a:r>
            <a:r>
              <a:rPr lang="en-US" sz="1600" dirty="0" err="1"/>
              <a:t>við</a:t>
            </a:r>
            <a:r>
              <a:rPr lang="en-US" sz="1600" dirty="0"/>
              <a:t> </a:t>
            </a:r>
            <a:r>
              <a:rPr lang="en-US" sz="1600" dirty="0" err="1"/>
              <a:t>barnið</a:t>
            </a:r>
            <a:r>
              <a:rPr lang="en-US" sz="1600" dirty="0"/>
              <a:t> um </a:t>
            </a:r>
            <a:r>
              <a:rPr lang="en-US" sz="1600" dirty="0" err="1"/>
              <a:t>sögu</a:t>
            </a:r>
            <a:r>
              <a:rPr lang="en-US" sz="1600" dirty="0"/>
              <a:t> </a:t>
            </a:r>
            <a:r>
              <a:rPr lang="en-US" sz="1600" dirty="0" err="1"/>
              <a:t>eða</a:t>
            </a:r>
            <a:r>
              <a:rPr lang="en-US" sz="1600" dirty="0"/>
              <a:t> </a:t>
            </a:r>
            <a:r>
              <a:rPr lang="en-US" sz="1600" dirty="0" err="1"/>
              <a:t>bók</a:t>
            </a:r>
            <a:r>
              <a:rPr lang="en-US" sz="1600" dirty="0"/>
              <a:t> </a:t>
            </a:r>
            <a:r>
              <a:rPr lang="en-US" sz="1600" dirty="0" err="1"/>
              <a:t>hjálpar</a:t>
            </a:r>
            <a:r>
              <a:rPr lang="en-US" sz="1600" dirty="0"/>
              <a:t> </a:t>
            </a:r>
            <a:r>
              <a:rPr lang="en-US" sz="1600" dirty="0" err="1"/>
              <a:t>því</a:t>
            </a:r>
            <a:r>
              <a:rPr lang="en-US" sz="1600" dirty="0"/>
              <a:t> </a:t>
            </a:r>
            <a:r>
              <a:rPr lang="en-US" sz="1600" dirty="0" err="1"/>
              <a:t>að</a:t>
            </a:r>
            <a:r>
              <a:rPr lang="en-US" sz="1600" dirty="0"/>
              <a:t> </a:t>
            </a:r>
            <a:r>
              <a:rPr lang="en-US" sz="1600" dirty="0" err="1"/>
              <a:t>skilja</a:t>
            </a:r>
            <a:r>
              <a:rPr lang="en-US" sz="1600" dirty="0"/>
              <a:t> </a:t>
            </a:r>
            <a:r>
              <a:rPr lang="en-US" sz="1600" dirty="0" err="1"/>
              <a:t>efnið</a:t>
            </a:r>
            <a:r>
              <a:rPr lang="en-US" sz="1600" dirty="0"/>
              <a:t> </a:t>
            </a:r>
            <a:r>
              <a:rPr lang="en-US" sz="1600" dirty="0" err="1"/>
              <a:t>og</a:t>
            </a:r>
            <a:r>
              <a:rPr lang="en-US" sz="1600" dirty="0"/>
              <a:t> </a:t>
            </a:r>
            <a:r>
              <a:rPr lang="en-US" sz="1600" dirty="0" err="1"/>
              <a:t>tengja</a:t>
            </a:r>
            <a:r>
              <a:rPr lang="en-US" sz="1600" dirty="0"/>
              <a:t> </a:t>
            </a:r>
            <a:r>
              <a:rPr lang="en-US" sz="1600" dirty="0" err="1"/>
              <a:t>það</a:t>
            </a:r>
            <a:r>
              <a:rPr lang="en-US" sz="1600" dirty="0"/>
              <a:t> </a:t>
            </a:r>
            <a:r>
              <a:rPr lang="en-US" sz="1600" dirty="0" err="1"/>
              <a:t>við</a:t>
            </a:r>
            <a:r>
              <a:rPr lang="en-US" sz="1600" dirty="0"/>
              <a:t> </a:t>
            </a:r>
            <a:r>
              <a:rPr lang="en-US" sz="1600" dirty="0" err="1"/>
              <a:t>eigin</a:t>
            </a:r>
            <a:r>
              <a:rPr lang="en-US" sz="1600" dirty="0"/>
              <a:t> </a:t>
            </a:r>
            <a:r>
              <a:rPr lang="en-US" sz="1600" dirty="0" err="1"/>
              <a:t>reynslu</a:t>
            </a:r>
            <a:r>
              <a:rPr lang="en-US" sz="1600" dirty="0"/>
              <a:t>. </a:t>
            </a:r>
            <a:r>
              <a:rPr lang="en-US" sz="1600" dirty="0" err="1"/>
              <a:t>Það</a:t>
            </a:r>
            <a:r>
              <a:rPr lang="en-US" sz="1600" dirty="0"/>
              <a:t> </a:t>
            </a:r>
            <a:r>
              <a:rPr lang="en-US" sz="1600" dirty="0" err="1"/>
              <a:t>hjálpar</a:t>
            </a:r>
            <a:r>
              <a:rPr lang="en-US" sz="1600" dirty="0"/>
              <a:t> </a:t>
            </a:r>
            <a:r>
              <a:rPr lang="en-US" sz="1600" dirty="0" err="1"/>
              <a:t>líka</a:t>
            </a:r>
            <a:r>
              <a:rPr lang="en-US" sz="1600" dirty="0"/>
              <a:t> </a:t>
            </a:r>
            <a:r>
              <a:rPr lang="en-US" sz="1600" dirty="0" err="1"/>
              <a:t>við</a:t>
            </a:r>
            <a:r>
              <a:rPr lang="en-US" sz="1600" dirty="0"/>
              <a:t> </a:t>
            </a:r>
            <a:r>
              <a:rPr lang="en-US" sz="1600" dirty="0" err="1"/>
              <a:t>að</a:t>
            </a:r>
            <a:r>
              <a:rPr lang="en-US" sz="1600" dirty="0"/>
              <a:t> </a:t>
            </a:r>
            <a:r>
              <a:rPr lang="en-US" sz="1600" dirty="0" err="1"/>
              <a:t>auka</a:t>
            </a:r>
            <a:r>
              <a:rPr lang="en-US" sz="1600" dirty="0"/>
              <a:t> </a:t>
            </a:r>
            <a:r>
              <a:rPr lang="en-US" sz="1600" dirty="0" err="1"/>
              <a:t>orðaforða</a:t>
            </a:r>
            <a:r>
              <a:rPr lang="en-US" sz="1600" dirty="0"/>
              <a:t> </a:t>
            </a:r>
            <a:r>
              <a:rPr lang="en-US" sz="1600" dirty="0" err="1"/>
              <a:t>barnsins</a:t>
            </a:r>
            <a:r>
              <a:rPr 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2462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63743" y="5945824"/>
            <a:ext cx="642257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98C0CDE5-970C-4CC4-BF43-0DA127E73E82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anchor="ctr">
            <a:normAutofit/>
          </a:bodyPr>
          <a:lstStyle/>
          <a:p>
            <a:r>
              <a:rPr lang="is-IS" dirty="0"/>
              <a:t>Mikilvægar vefslóðir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1868C29-C3D3-98BC-D35C-15263A4668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8320" y="1556772"/>
            <a:ext cx="3480391" cy="5062385"/>
          </a:xfrm>
          <a:prstGeom prst="rect">
            <a:avLst/>
          </a:prstGeom>
          <a:noFill/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29739" y="1378226"/>
            <a:ext cx="6042991" cy="5240931"/>
          </a:xfrm>
        </p:spPr>
        <p:txBody>
          <a:bodyPr>
            <a:normAutofit/>
          </a:bodyPr>
          <a:lstStyle/>
          <a:p>
            <a:r>
              <a:rPr lang="en-US" sz="2000" b="1" dirty="0" err="1"/>
              <a:t>Aðalnámskrá</a:t>
            </a:r>
            <a:r>
              <a:rPr lang="en-US" sz="2000" b="1" dirty="0"/>
              <a:t> </a:t>
            </a:r>
            <a:r>
              <a:rPr lang="en-US" sz="2000" b="1" dirty="0" err="1"/>
              <a:t>grunnskóla</a:t>
            </a:r>
            <a:r>
              <a:rPr lang="en-US" sz="2000" b="1" dirty="0"/>
              <a:t> </a:t>
            </a:r>
            <a:r>
              <a:rPr lang="en-US" sz="2000" dirty="0"/>
              <a:t>– </a:t>
            </a:r>
            <a:r>
              <a:rPr lang="en-US" sz="2000" dirty="0" err="1"/>
              <a:t>þar</a:t>
            </a:r>
            <a:r>
              <a:rPr lang="en-US" sz="2000" dirty="0"/>
              <a:t> </a:t>
            </a:r>
            <a:r>
              <a:rPr lang="en-US" sz="2000" dirty="0" err="1"/>
              <a:t>koma</a:t>
            </a:r>
            <a:r>
              <a:rPr lang="en-US" sz="2000" dirty="0"/>
              <a:t> </a:t>
            </a:r>
            <a:r>
              <a:rPr lang="en-US" sz="2000" dirty="0" err="1"/>
              <a:t>fram</a:t>
            </a:r>
            <a:r>
              <a:rPr lang="en-US" sz="2000" dirty="0"/>
              <a:t> </a:t>
            </a:r>
            <a:r>
              <a:rPr lang="en-US" sz="2000" dirty="0" err="1"/>
              <a:t>hæfniviðmið</a:t>
            </a:r>
            <a:r>
              <a:rPr lang="en-US" sz="2000" dirty="0"/>
              <a:t>, </a:t>
            </a:r>
            <a:r>
              <a:rPr lang="en-US" sz="2000" dirty="0" err="1"/>
              <a:t>markmið</a:t>
            </a:r>
            <a:r>
              <a:rPr lang="en-US" sz="2000" dirty="0"/>
              <a:t> </a:t>
            </a:r>
            <a:r>
              <a:rPr lang="en-US" sz="2000" dirty="0" err="1"/>
              <a:t>og</a:t>
            </a:r>
            <a:r>
              <a:rPr lang="en-US" sz="2000" dirty="0"/>
              <a:t> </a:t>
            </a:r>
            <a:r>
              <a:rPr lang="en-US" sz="2000" dirty="0" err="1"/>
              <a:t>leiðir</a:t>
            </a:r>
            <a:r>
              <a:rPr lang="en-US" sz="2000" dirty="0"/>
              <a:t> </a:t>
            </a:r>
            <a:r>
              <a:rPr lang="en-US" sz="2000" dirty="0" err="1"/>
              <a:t>til</a:t>
            </a:r>
            <a:r>
              <a:rPr lang="en-US" sz="2000" dirty="0"/>
              <a:t> </a:t>
            </a:r>
            <a:r>
              <a:rPr lang="en-US" sz="2000" dirty="0" err="1"/>
              <a:t>að</a:t>
            </a:r>
            <a:r>
              <a:rPr lang="en-US" sz="2000" dirty="0"/>
              <a:t> </a:t>
            </a:r>
            <a:r>
              <a:rPr lang="en-US" sz="2000" dirty="0" err="1"/>
              <a:t>styðja</a:t>
            </a:r>
            <a:r>
              <a:rPr lang="en-US" sz="2000" dirty="0"/>
              <a:t> </a:t>
            </a:r>
            <a:r>
              <a:rPr lang="en-US" sz="2000" dirty="0" err="1"/>
              <a:t>við</a:t>
            </a:r>
            <a:r>
              <a:rPr lang="en-US" sz="2000" dirty="0"/>
              <a:t> </a:t>
            </a:r>
            <a:r>
              <a:rPr lang="en-US" sz="2000" dirty="0" err="1"/>
              <a:t>lestrarnám</a:t>
            </a:r>
            <a:r>
              <a:rPr lang="en-US" sz="2000" dirty="0"/>
              <a:t> </a:t>
            </a:r>
            <a:r>
              <a:rPr lang="en-US" sz="2000" dirty="0" err="1"/>
              <a:t>barna</a:t>
            </a:r>
            <a:r>
              <a:rPr lang="en-US" sz="2000" dirty="0"/>
              <a:t>. </a:t>
            </a:r>
            <a:r>
              <a:rPr lang="en-US" sz="2000" dirty="0" err="1"/>
              <a:t>Aðalnámskrá</a:t>
            </a:r>
            <a:r>
              <a:rPr lang="en-US" sz="2000" dirty="0"/>
              <a:t> </a:t>
            </a:r>
            <a:r>
              <a:rPr lang="en-US" sz="2000" dirty="0" err="1"/>
              <a:t>grunnskóla</a:t>
            </a:r>
            <a:r>
              <a:rPr lang="en-US" sz="2000" dirty="0"/>
              <a:t> er </a:t>
            </a:r>
            <a:r>
              <a:rPr lang="en-US" sz="2000" dirty="0" err="1"/>
              <a:t>aðgengileg</a:t>
            </a:r>
            <a:r>
              <a:rPr lang="en-US" sz="2000" dirty="0"/>
              <a:t> á </a:t>
            </a:r>
            <a:r>
              <a:rPr lang="en-US" sz="2000" dirty="0" err="1"/>
              <a:t>vef</a:t>
            </a:r>
            <a:r>
              <a:rPr lang="en-US" sz="2000" dirty="0"/>
              <a:t>  -  </a:t>
            </a:r>
            <a:r>
              <a:rPr lang="en-US" sz="1800" dirty="0">
                <a:hlinkClick r:id="rId3"/>
              </a:rPr>
              <a:t>https://www.adalnamskra.is/</a:t>
            </a:r>
            <a:r>
              <a:rPr lang="en-US" sz="1800" dirty="0"/>
              <a:t> </a:t>
            </a:r>
          </a:p>
          <a:p>
            <a:endParaRPr lang="en-US" sz="2000" dirty="0"/>
          </a:p>
          <a:p>
            <a:r>
              <a:rPr lang="en-US" sz="2000" dirty="0" err="1"/>
              <a:t>Læsistefna</a:t>
            </a:r>
            <a:r>
              <a:rPr lang="en-US" sz="2000" dirty="0"/>
              <a:t> </a:t>
            </a:r>
            <a:r>
              <a:rPr lang="en-US" sz="2000" dirty="0" err="1"/>
              <a:t>Njarðvíkurskóla</a:t>
            </a:r>
            <a:r>
              <a:rPr lang="en-US" sz="2000" dirty="0"/>
              <a:t> </a:t>
            </a:r>
            <a:r>
              <a:rPr lang="en-US" sz="2000" dirty="0" err="1"/>
              <a:t>má</a:t>
            </a:r>
            <a:r>
              <a:rPr lang="en-US" sz="2000" dirty="0"/>
              <a:t> </a:t>
            </a:r>
            <a:r>
              <a:rPr lang="en-US" sz="2000" dirty="0" err="1"/>
              <a:t>nálgast</a:t>
            </a:r>
            <a:r>
              <a:rPr lang="en-US" sz="2000" dirty="0"/>
              <a:t> á </a:t>
            </a:r>
            <a:r>
              <a:rPr lang="en-US" sz="2000" dirty="0" err="1"/>
              <a:t>heimasíðu</a:t>
            </a:r>
            <a:r>
              <a:rPr lang="en-US" sz="2000" dirty="0"/>
              <a:t> </a:t>
            </a:r>
            <a:r>
              <a:rPr lang="en-US" sz="2000" dirty="0" err="1"/>
              <a:t>skólans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en-US" sz="2000" dirty="0" err="1"/>
              <a:t>Viðtöl</a:t>
            </a:r>
            <a:r>
              <a:rPr lang="en-US" sz="2000" dirty="0"/>
              <a:t> </a:t>
            </a:r>
            <a:r>
              <a:rPr lang="en-US" sz="2000" dirty="0" err="1"/>
              <a:t>og</a:t>
            </a:r>
            <a:r>
              <a:rPr lang="en-US" sz="2000" dirty="0"/>
              <a:t> </a:t>
            </a:r>
            <a:r>
              <a:rPr lang="en-US" sz="2000" dirty="0" err="1"/>
              <a:t>myndir</a:t>
            </a:r>
            <a:r>
              <a:rPr lang="en-US" sz="2000" dirty="0"/>
              <a:t> um </a:t>
            </a:r>
            <a:r>
              <a:rPr lang="en-US" sz="2000" dirty="0" err="1"/>
              <a:t>læsi</a:t>
            </a:r>
            <a:r>
              <a:rPr lang="en-US" sz="2000" dirty="0"/>
              <a:t> - </a:t>
            </a:r>
            <a:r>
              <a:rPr lang="en-US" sz="1800" dirty="0">
                <a:hlinkClick r:id="rId4"/>
              </a:rPr>
              <a:t>https://www.lesummeira.is/</a:t>
            </a:r>
            <a:endParaRPr lang="en-US" sz="18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71418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058413">
            <a:off x="112322" y="278024"/>
            <a:ext cx="1944108" cy="66135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Hugmyndir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lestraraðferðum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5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1D006D-F6EA-0D80-3CE2-9E4B4E2A5E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15" y="5329856"/>
            <a:ext cx="1712441" cy="137574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16507AB-B815-22F7-2DD6-74B4372E466D}"/>
              </a:ext>
            </a:extLst>
          </p:cNvPr>
          <p:cNvSpPr txBox="1"/>
          <p:nvPr/>
        </p:nvSpPr>
        <p:spPr>
          <a:xfrm>
            <a:off x="2127116" y="304800"/>
            <a:ext cx="4156951" cy="65438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s-IS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Hljóðaaðferðin: </a:t>
            </a:r>
            <a:r>
              <a:rPr lang="is-I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Kenndir eru bókstafirnir í íslenska</a:t>
            </a: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s-I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stafrófinu, hljóð þeirra og tákn. Fyrst eru kenndir nokkrir</a:t>
            </a: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s-I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bókstafir og síðan er næsta skref að tengja saman hljóðin</a:t>
            </a: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s-I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og mynda með þeim mælt mál sem felur í sér orð og </a:t>
            </a:r>
            <a:r>
              <a:rPr lang="is-IS" sz="16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s-I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íðan</a:t>
            </a: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s-I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setningar.</a:t>
            </a: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s-IS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Samlestur: </a:t>
            </a:r>
            <a:r>
              <a:rPr lang="is-I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Ákveðið efni er valið og lesið saman. Unnið er</a:t>
            </a: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s-I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með lykilhugtök, orð og orðmyndir. Samlestur eykur</a:t>
            </a: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s-I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orðaforða og lesskilning.</a:t>
            </a: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s-IS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Bergmálslestur: </a:t>
            </a:r>
            <a:r>
              <a:rPr lang="is-I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Foreldra/forráðamaður les og barnið les</a:t>
            </a: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s-I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strax á eftir sama texta.</a:t>
            </a: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s-IS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Leiðbeinandi lestur og stuðningur: </a:t>
            </a:r>
            <a:r>
              <a:rPr lang="is-I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Foreldri/forráðamaður les afmarkaðan texta fyrir barnið. Barnið</a:t>
            </a: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s-I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æfir sig að lesa textann í hljóði eða lágt og reynir að líkja</a:t>
            </a: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s-I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eftir lestrarlagi foreldris/forráðamanns. Að lokum les barnið textann</a:t>
            </a: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s-I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upphátt. Foreldri/forráðamaður leiðbeinir og leiðréttir</a:t>
            </a: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s-I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ásamt því  að hvetja barnið áfram.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s-IS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Orðhlutaleið (t.d. 100 alg. orðin): </a:t>
            </a:r>
            <a:r>
              <a:rPr lang="is-I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Barnið festir í minni</a:t>
            </a: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s-I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útlit ýmissa smáorða/algengra orða og þjálfast í að lesa</a:t>
            </a: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s-I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orðin leiftursnöggt.</a:t>
            </a: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E73BB0-85E0-6AD2-E26A-50673E393F06}"/>
              </a:ext>
            </a:extLst>
          </p:cNvPr>
          <p:cNvSpPr txBox="1"/>
          <p:nvPr/>
        </p:nvSpPr>
        <p:spPr>
          <a:xfrm>
            <a:off x="6204554" y="304800"/>
            <a:ext cx="5200803" cy="6444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Raddlestur: </a:t>
            </a:r>
            <a:r>
              <a:rPr kumimoji="0" lang="is-I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Barnið les upphátt. Raddlestur þjálfar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s-I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alibri" panose="020F0502020204030204" pitchFamily="34" charset="0"/>
                <a:cs typeface="Times New Roman" panose="02020603050405020304" pitchFamily="18" charset="0"/>
              </a:rPr>
              <a:t>barnið í lestri, framsögn og hlustun.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s-IS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Spil og leikir: </a:t>
            </a:r>
            <a:r>
              <a:rPr lang="is-I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Á yngstu stigum eru spil og leikir</a:t>
            </a: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s-I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mikilvægar kennsluaðferðir til þess að þjálfa bókstafi,</a:t>
            </a: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s-I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hljóð þeirra og tákn, orð og orðmyndir.</a:t>
            </a: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s-IS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Kennsluforrit: </a:t>
            </a:r>
            <a:r>
              <a:rPr lang="is-I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Kennsluforrit eru góð til lestrarkennslu</a:t>
            </a: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s-I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og þjálfunar </a:t>
            </a:r>
            <a:r>
              <a:rPr lang="is-I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https://mms.is/krakkavefir</a:t>
            </a:r>
            <a:endParaRPr lang="is-I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s-I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Það</a:t>
            </a:r>
            <a:r>
              <a:rPr lang="en-US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er </a:t>
            </a:r>
            <a:r>
              <a:rPr lang="en-US" sz="16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gott</a:t>
            </a:r>
            <a:r>
              <a:rPr lang="en-US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að</a:t>
            </a:r>
            <a:r>
              <a:rPr lang="en-US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lesa</a:t>
            </a:r>
            <a:r>
              <a:rPr lang="en-US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Lestrarlagið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Það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er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gott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að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lesa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https://www.youtube.com/watch?v=UMqi4FRTE4Y</a:t>
            </a: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Að</a:t>
            </a:r>
            <a:r>
              <a:rPr lang="en-US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hlusta</a:t>
            </a:r>
            <a:r>
              <a:rPr lang="en-US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og</a:t>
            </a:r>
            <a:r>
              <a:rPr lang="en-US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lesa</a:t>
            </a:r>
            <a:r>
              <a:rPr lang="en-US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Að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hlusta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á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hljóðbók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tölvu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/iPad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samhliða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lestri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er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góð</a:t>
            </a: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æfing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í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sjálfvirkum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lestri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Margar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bækur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er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hægt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að</a:t>
            </a: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nálgast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sem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hljóðbækur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inni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á 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https://mms.is/</a:t>
            </a: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og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á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rafbókasafni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Bókasafns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Reykjanesbæjar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Námsgagnastofnun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gefur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hljóðbækurnar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út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og</a:t>
            </a: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hægt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er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að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hlusta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á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þær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án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endurgjald</a:t>
            </a:r>
            <a:r>
              <a:rPr lang="en-US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966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D9D162-C3F3-4DA6-ACF1-E33B89535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440513" y="606616"/>
            <a:ext cx="3488785" cy="1886026"/>
          </a:xfrm>
        </p:spPr>
        <p:txBody>
          <a:bodyPr>
            <a:normAutofit/>
          </a:bodyPr>
          <a:lstStyle/>
          <a:p>
            <a:pPr algn="ctr"/>
            <a:r>
              <a:rPr lang="is-IS" sz="2800" dirty="0">
                <a:latin typeface="+mn-lt"/>
              </a:rPr>
              <a:t>H</a:t>
            </a:r>
            <a:r>
              <a:rPr lang="en-US" sz="2800" dirty="0" err="1">
                <a:latin typeface="+mn-lt"/>
              </a:rPr>
              <a:t>agnýt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ráð</a:t>
            </a:r>
            <a:r>
              <a:rPr lang="en-US" sz="2800" dirty="0">
                <a:latin typeface="+mn-lt"/>
              </a:rPr>
              <a:t>  </a:t>
            </a:r>
            <a:br>
              <a:rPr lang="en-US" sz="2800" dirty="0">
                <a:latin typeface="+mn-lt"/>
              </a:rPr>
            </a:br>
            <a:r>
              <a:rPr lang="en-US" sz="2800" dirty="0" err="1">
                <a:latin typeface="+mn-lt"/>
              </a:rPr>
              <a:t>lesskilningur</a:t>
            </a:r>
            <a:endParaRPr lang="en-US" sz="2800" dirty="0">
              <a:latin typeface="+mn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B207A22-C237-4907-825A-3E28A7AE9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6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2E4551-D928-7C2A-B1FB-A6466DD783EE}"/>
              </a:ext>
            </a:extLst>
          </p:cNvPr>
          <p:cNvSpPr txBox="1"/>
          <p:nvPr/>
        </p:nvSpPr>
        <p:spPr>
          <a:xfrm>
            <a:off x="4923184" y="79513"/>
            <a:ext cx="6917319" cy="64325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err="1"/>
              <a:t>Það</a:t>
            </a:r>
            <a:r>
              <a:rPr lang="en-US" dirty="0"/>
              <a:t> er </a:t>
            </a:r>
            <a:r>
              <a:rPr lang="en-US" dirty="0" err="1"/>
              <a:t>mikilvægt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barnið</a:t>
            </a:r>
            <a:r>
              <a:rPr lang="en-US" dirty="0"/>
              <a:t> </a:t>
            </a:r>
            <a:r>
              <a:rPr lang="en-US" dirty="0" err="1"/>
              <a:t>lesi</a:t>
            </a:r>
            <a:r>
              <a:rPr lang="en-US" dirty="0"/>
              <a:t> ekki </a:t>
            </a:r>
            <a:r>
              <a:rPr lang="en-US" dirty="0" err="1"/>
              <a:t>aðeins</a:t>
            </a:r>
            <a:r>
              <a:rPr lang="en-US" dirty="0"/>
              <a:t> </a:t>
            </a:r>
            <a:r>
              <a:rPr lang="en-US" dirty="0" err="1"/>
              <a:t>orðin</a:t>
            </a:r>
            <a:r>
              <a:rPr lang="en-US" dirty="0"/>
              <a:t> í </a:t>
            </a:r>
            <a:r>
              <a:rPr lang="en-US" dirty="0" err="1"/>
              <a:t>textanum</a:t>
            </a:r>
            <a:r>
              <a:rPr lang="en-US" dirty="0"/>
              <a:t> </a:t>
            </a:r>
            <a:r>
              <a:rPr lang="en-US" dirty="0" err="1"/>
              <a:t>heldur</a:t>
            </a:r>
            <a:r>
              <a:rPr lang="en-US" dirty="0"/>
              <a:t> </a:t>
            </a:r>
            <a:r>
              <a:rPr lang="en-US" dirty="0" err="1"/>
              <a:t>nái</a:t>
            </a:r>
            <a:r>
              <a:rPr lang="en-US" dirty="0"/>
              <a:t> </a:t>
            </a:r>
            <a:r>
              <a:rPr lang="en-US" dirty="0" err="1"/>
              <a:t>merkingu</a:t>
            </a:r>
            <a:r>
              <a:rPr lang="en-US" dirty="0"/>
              <a:t> </a:t>
            </a:r>
            <a:r>
              <a:rPr lang="en-US" dirty="0" err="1"/>
              <a:t>þess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lesið</a:t>
            </a:r>
            <a:r>
              <a:rPr lang="en-US" dirty="0"/>
              <a:t> er.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Gott er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styðja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lesskilning</a:t>
            </a:r>
            <a:r>
              <a:rPr lang="en-US" dirty="0"/>
              <a:t> </a:t>
            </a:r>
            <a:r>
              <a:rPr lang="en-US" dirty="0" err="1"/>
              <a:t>barnsins</a:t>
            </a:r>
            <a:r>
              <a:rPr lang="en-US" dirty="0"/>
              <a:t> </a:t>
            </a:r>
            <a:r>
              <a:rPr lang="en-US" dirty="0" err="1"/>
              <a:t>með</a:t>
            </a:r>
            <a:r>
              <a:rPr lang="en-US" dirty="0"/>
              <a:t> </a:t>
            </a:r>
            <a:r>
              <a:rPr lang="en-US" dirty="0" err="1"/>
              <a:t>því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nota </a:t>
            </a:r>
            <a:r>
              <a:rPr lang="en-US" dirty="0" err="1"/>
              <a:t>mismunandi</a:t>
            </a:r>
            <a:r>
              <a:rPr lang="en-US" dirty="0"/>
              <a:t> </a:t>
            </a:r>
            <a:r>
              <a:rPr lang="en-US" dirty="0" err="1"/>
              <a:t>lesskilningsaðferðir</a:t>
            </a:r>
            <a:r>
              <a:rPr lang="en-US" dirty="0"/>
              <a:t>, </a:t>
            </a:r>
            <a:r>
              <a:rPr lang="en-US" dirty="0" err="1"/>
              <a:t>s.s.</a:t>
            </a:r>
            <a:r>
              <a:rPr lang="en-US" dirty="0"/>
              <a:t>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err="1"/>
              <a:t>tengja</a:t>
            </a:r>
            <a:r>
              <a:rPr lang="en-US" dirty="0"/>
              <a:t> </a:t>
            </a:r>
            <a:r>
              <a:rPr lang="en-US" dirty="0" err="1"/>
              <a:t>lesefnið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það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barnið</a:t>
            </a:r>
            <a:r>
              <a:rPr lang="en-US" dirty="0"/>
              <a:t> </a:t>
            </a:r>
            <a:r>
              <a:rPr lang="en-US" dirty="0" err="1"/>
              <a:t>þekkir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err="1"/>
              <a:t>hjálpa</a:t>
            </a:r>
            <a:r>
              <a:rPr lang="en-US" dirty="0"/>
              <a:t> </a:t>
            </a:r>
            <a:r>
              <a:rPr lang="en-US" dirty="0" err="1"/>
              <a:t>barninu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sjá</a:t>
            </a:r>
            <a:r>
              <a:rPr lang="en-US" dirty="0"/>
              <a:t> </a:t>
            </a:r>
            <a:r>
              <a:rPr lang="en-US" dirty="0" err="1"/>
              <a:t>fyrir</a:t>
            </a:r>
            <a:r>
              <a:rPr lang="en-US" dirty="0"/>
              <a:t> </a:t>
            </a:r>
            <a:r>
              <a:rPr lang="en-US" dirty="0" err="1"/>
              <a:t>sér</a:t>
            </a:r>
            <a:r>
              <a:rPr lang="en-US" dirty="0"/>
              <a:t> </a:t>
            </a:r>
            <a:r>
              <a:rPr lang="en-US" dirty="0" err="1"/>
              <a:t>það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gerist</a:t>
            </a:r>
            <a:r>
              <a:rPr lang="en-US" dirty="0"/>
              <a:t> í </a:t>
            </a:r>
            <a:r>
              <a:rPr lang="en-US" dirty="0" err="1"/>
              <a:t>sögunni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err="1"/>
              <a:t>draga</a:t>
            </a:r>
            <a:r>
              <a:rPr lang="en-US" dirty="0"/>
              <a:t> </a:t>
            </a:r>
            <a:r>
              <a:rPr lang="en-US" dirty="0" err="1"/>
              <a:t>fram</a:t>
            </a:r>
            <a:r>
              <a:rPr lang="en-US" dirty="0"/>
              <a:t> </a:t>
            </a:r>
            <a:r>
              <a:rPr lang="en-US" dirty="0" err="1"/>
              <a:t>lykilatriði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err="1"/>
              <a:t>kenna</a:t>
            </a:r>
            <a:r>
              <a:rPr lang="en-US" dirty="0"/>
              <a:t> </a:t>
            </a:r>
            <a:r>
              <a:rPr lang="en-US" dirty="0" err="1"/>
              <a:t>barninu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lesa</a:t>
            </a:r>
            <a:r>
              <a:rPr lang="en-US" dirty="0"/>
              <a:t> milli </a:t>
            </a:r>
            <a:r>
              <a:rPr lang="en-US" dirty="0" err="1"/>
              <a:t>línanna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err="1"/>
              <a:t>draga</a:t>
            </a:r>
            <a:r>
              <a:rPr lang="en-US" dirty="0"/>
              <a:t> saman </a:t>
            </a:r>
            <a:r>
              <a:rPr lang="en-US" dirty="0" err="1"/>
              <a:t>upplýsingar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err="1"/>
              <a:t>ef</a:t>
            </a:r>
            <a:r>
              <a:rPr lang="en-US" dirty="0"/>
              <a:t> </a:t>
            </a:r>
            <a:r>
              <a:rPr lang="en-US" dirty="0" err="1"/>
              <a:t>rangt</a:t>
            </a:r>
            <a:r>
              <a:rPr lang="en-US" dirty="0"/>
              <a:t> </a:t>
            </a:r>
            <a:r>
              <a:rPr lang="en-US" dirty="0" err="1"/>
              <a:t>lesið</a:t>
            </a:r>
            <a:r>
              <a:rPr lang="en-US" dirty="0"/>
              <a:t> </a:t>
            </a:r>
            <a:r>
              <a:rPr lang="en-US" dirty="0" err="1"/>
              <a:t>orð</a:t>
            </a:r>
            <a:r>
              <a:rPr lang="en-US" dirty="0"/>
              <a:t> </a:t>
            </a:r>
            <a:r>
              <a:rPr lang="en-US" dirty="0" err="1"/>
              <a:t>hefur</a:t>
            </a:r>
            <a:r>
              <a:rPr lang="en-US" dirty="0"/>
              <a:t> ekki </a:t>
            </a:r>
            <a:r>
              <a:rPr lang="en-US" dirty="0" err="1"/>
              <a:t>áhrif</a:t>
            </a:r>
            <a:r>
              <a:rPr lang="en-US" dirty="0"/>
              <a:t> á </a:t>
            </a:r>
            <a:r>
              <a:rPr lang="en-US" dirty="0" err="1"/>
              <a:t>merkinguna</a:t>
            </a:r>
            <a:r>
              <a:rPr lang="en-US" dirty="0"/>
              <a:t>,</a:t>
            </a:r>
          </a:p>
          <a:p>
            <a:r>
              <a:rPr lang="en-US" dirty="0"/>
              <a:t>      *</a:t>
            </a:r>
            <a:r>
              <a:rPr lang="en-US" dirty="0" err="1"/>
              <a:t>látið</a:t>
            </a:r>
            <a:r>
              <a:rPr lang="en-US" dirty="0"/>
              <a:t> </a:t>
            </a:r>
            <a:r>
              <a:rPr lang="en-US" dirty="0" err="1"/>
              <a:t>það</a:t>
            </a:r>
            <a:r>
              <a:rPr lang="en-US" dirty="0"/>
              <a:t> </a:t>
            </a:r>
            <a:r>
              <a:rPr lang="en-US" dirty="0" err="1"/>
              <a:t>þá</a:t>
            </a:r>
            <a:r>
              <a:rPr lang="en-US" dirty="0"/>
              <a:t> </a:t>
            </a:r>
            <a:r>
              <a:rPr lang="en-US" dirty="0" err="1"/>
              <a:t>óáreitt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err="1"/>
              <a:t>ræða</a:t>
            </a:r>
            <a:r>
              <a:rPr lang="en-US" dirty="0"/>
              <a:t> um </a:t>
            </a:r>
            <a:r>
              <a:rPr lang="en-US" dirty="0" err="1"/>
              <a:t>hvað</a:t>
            </a:r>
            <a:r>
              <a:rPr lang="en-US" dirty="0"/>
              <a:t> </a:t>
            </a:r>
            <a:r>
              <a:rPr lang="en-US" dirty="0" err="1"/>
              <a:t>barnið</a:t>
            </a:r>
            <a:r>
              <a:rPr lang="en-US" dirty="0"/>
              <a:t> </a:t>
            </a:r>
            <a:r>
              <a:rPr lang="en-US" dirty="0" err="1"/>
              <a:t>sér</a:t>
            </a:r>
            <a:r>
              <a:rPr lang="en-US" dirty="0"/>
              <a:t> </a:t>
            </a:r>
            <a:r>
              <a:rPr lang="en-US" dirty="0" err="1"/>
              <a:t>búið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lesa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kanna</a:t>
            </a:r>
            <a:r>
              <a:rPr lang="en-US" dirty="0"/>
              <a:t> </a:t>
            </a:r>
            <a:r>
              <a:rPr lang="en-US" dirty="0" err="1"/>
              <a:t>skilning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err="1"/>
              <a:t>gefa</a:t>
            </a:r>
            <a:r>
              <a:rPr lang="en-US" dirty="0"/>
              <a:t> </a:t>
            </a:r>
            <a:r>
              <a:rPr lang="en-US" dirty="0" err="1"/>
              <a:t>barninu</a:t>
            </a:r>
            <a:r>
              <a:rPr lang="en-US" dirty="0"/>
              <a:t> </a:t>
            </a:r>
            <a:r>
              <a:rPr lang="en-US" dirty="0" err="1"/>
              <a:t>tíma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átta</a:t>
            </a:r>
            <a:r>
              <a:rPr lang="en-US" dirty="0"/>
              <a:t> sig á um </a:t>
            </a:r>
            <a:r>
              <a:rPr lang="en-US" dirty="0" err="1"/>
              <a:t>hvaða</a:t>
            </a:r>
            <a:r>
              <a:rPr lang="en-US" dirty="0"/>
              <a:t> </a:t>
            </a:r>
            <a:r>
              <a:rPr lang="en-US" dirty="0" err="1"/>
              <a:t>orð</a:t>
            </a:r>
            <a:r>
              <a:rPr lang="en-US" dirty="0"/>
              <a:t> er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ræða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err="1"/>
              <a:t>spyrja</a:t>
            </a:r>
            <a:r>
              <a:rPr lang="en-US" dirty="0"/>
              <a:t> </a:t>
            </a:r>
            <a:r>
              <a:rPr lang="en-US" dirty="0" err="1"/>
              <a:t>spurninga</a:t>
            </a:r>
            <a:r>
              <a:rPr lang="en-US" dirty="0"/>
              <a:t> um </a:t>
            </a:r>
            <a:r>
              <a:rPr lang="en-US" dirty="0" err="1"/>
              <a:t>leið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lesið</a:t>
            </a:r>
            <a:r>
              <a:rPr lang="en-US" dirty="0"/>
              <a:t> er </a:t>
            </a:r>
            <a:r>
              <a:rPr lang="en-US" dirty="0" err="1"/>
              <a:t>t.d.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hverju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err="1"/>
              <a:t>heldurðu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þetta</a:t>
            </a:r>
            <a:r>
              <a:rPr lang="en-US" dirty="0"/>
              <a:t> </a:t>
            </a:r>
            <a:r>
              <a:rPr lang="en-US" dirty="0" err="1"/>
              <a:t>hafi</a:t>
            </a:r>
            <a:r>
              <a:rPr lang="en-US" dirty="0"/>
              <a:t> </a:t>
            </a:r>
            <a:r>
              <a:rPr lang="en-US" dirty="0" err="1"/>
              <a:t>gerst</a:t>
            </a:r>
            <a:r>
              <a:rPr lang="en-US" dirty="0"/>
              <a:t>? </a:t>
            </a:r>
            <a:r>
              <a:rPr lang="en-US" dirty="0" err="1"/>
              <a:t>hvað</a:t>
            </a:r>
            <a:r>
              <a:rPr lang="en-US" dirty="0"/>
              <a:t> </a:t>
            </a:r>
            <a:r>
              <a:rPr lang="en-US" dirty="0" err="1"/>
              <a:t>heldurðu</a:t>
            </a:r>
            <a:r>
              <a:rPr lang="en-US" dirty="0"/>
              <a:t> </a:t>
            </a:r>
            <a:r>
              <a:rPr lang="en-US" dirty="0" err="1"/>
              <a:t>gerist</a:t>
            </a:r>
            <a:r>
              <a:rPr lang="en-US" dirty="0"/>
              <a:t>/</a:t>
            </a:r>
            <a:r>
              <a:rPr lang="en-US" dirty="0" err="1"/>
              <a:t>gæti</a:t>
            </a:r>
            <a:r>
              <a:rPr lang="en-US" dirty="0"/>
              <a:t> </a:t>
            </a:r>
            <a:r>
              <a:rPr lang="en-US" dirty="0" err="1"/>
              <a:t>gerst</a:t>
            </a:r>
            <a:r>
              <a:rPr lang="en-US" dirty="0"/>
              <a:t> 	  </a:t>
            </a:r>
            <a:r>
              <a:rPr lang="en-US" dirty="0" err="1"/>
              <a:t>næst</a:t>
            </a:r>
            <a:r>
              <a:rPr lang="en-US" dirty="0"/>
              <a:t>? </a:t>
            </a:r>
            <a:r>
              <a:rPr lang="en-US" dirty="0" err="1"/>
              <a:t>hvers</a:t>
            </a:r>
            <a:r>
              <a:rPr lang="en-US" dirty="0"/>
              <a:t> </a:t>
            </a:r>
            <a:r>
              <a:rPr lang="en-US" dirty="0" err="1"/>
              <a:t>vegna</a:t>
            </a:r>
            <a:r>
              <a:rPr lang="en-US" dirty="0"/>
              <a:t> </a:t>
            </a:r>
            <a:r>
              <a:rPr lang="en-US" dirty="0" err="1"/>
              <a:t>gerist</a:t>
            </a:r>
            <a:r>
              <a:rPr lang="en-US" dirty="0"/>
              <a:t> </a:t>
            </a:r>
            <a:r>
              <a:rPr lang="en-US" dirty="0" err="1"/>
              <a:t>þetta</a:t>
            </a:r>
            <a:r>
              <a:rPr lang="en-US" dirty="0"/>
              <a:t>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er </a:t>
            </a:r>
            <a:r>
              <a:rPr lang="en-US" dirty="0" err="1"/>
              <a:t>þetta</a:t>
            </a:r>
            <a:r>
              <a:rPr lang="en-US" dirty="0"/>
              <a:t> </a:t>
            </a:r>
            <a:r>
              <a:rPr lang="en-US" dirty="0" err="1"/>
              <a:t>rökrétt</a:t>
            </a:r>
            <a:r>
              <a:rPr lang="en-US" dirty="0"/>
              <a:t> </a:t>
            </a:r>
            <a:r>
              <a:rPr lang="en-US" dirty="0" err="1"/>
              <a:t>eða</a:t>
            </a:r>
            <a:r>
              <a:rPr lang="en-US" dirty="0"/>
              <a:t> </a:t>
            </a:r>
            <a:r>
              <a:rPr lang="en-US" dirty="0" err="1"/>
              <a:t>líklegt</a:t>
            </a:r>
            <a:r>
              <a:rPr lang="en-US" dirty="0"/>
              <a:t>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nota </a:t>
            </a:r>
            <a:r>
              <a:rPr lang="en-US" dirty="0" err="1"/>
              <a:t>aðferðir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átta</a:t>
            </a:r>
            <a:r>
              <a:rPr lang="en-US" dirty="0"/>
              <a:t> sig á </a:t>
            </a:r>
            <a:r>
              <a:rPr lang="en-US" dirty="0" err="1"/>
              <a:t>erfiðum</a:t>
            </a:r>
            <a:r>
              <a:rPr lang="en-US" dirty="0"/>
              <a:t> </a:t>
            </a:r>
            <a:r>
              <a:rPr lang="en-US" dirty="0" err="1"/>
              <a:t>orðum</a:t>
            </a:r>
            <a:r>
              <a:rPr lang="en-US" dirty="0"/>
              <a:t> </a:t>
            </a:r>
            <a:r>
              <a:rPr lang="en-US" dirty="0" err="1"/>
              <a:t>t.d.</a:t>
            </a:r>
            <a:endParaRPr lang="en-US" dirty="0"/>
          </a:p>
          <a:p>
            <a:r>
              <a:rPr lang="en-US" dirty="0"/>
              <a:t>      *</a:t>
            </a:r>
            <a:r>
              <a:rPr lang="en-US" dirty="0" err="1"/>
              <a:t>skipta</a:t>
            </a:r>
            <a:r>
              <a:rPr lang="en-US" dirty="0"/>
              <a:t> </a:t>
            </a:r>
            <a:r>
              <a:rPr lang="en-US" dirty="0" err="1"/>
              <a:t>orðinu</a:t>
            </a:r>
            <a:r>
              <a:rPr lang="en-US" dirty="0"/>
              <a:t> í </a:t>
            </a:r>
            <a:r>
              <a:rPr lang="en-US" dirty="0" err="1"/>
              <a:t>minni</a:t>
            </a:r>
            <a:r>
              <a:rPr lang="en-US" dirty="0"/>
              <a:t> </a:t>
            </a:r>
            <a:r>
              <a:rPr lang="en-US" dirty="0" err="1"/>
              <a:t>hluta</a:t>
            </a:r>
            <a:endParaRPr lang="en-US" dirty="0"/>
          </a:p>
          <a:p>
            <a:r>
              <a:rPr lang="en-US" dirty="0"/>
              <a:t>      *</a:t>
            </a:r>
            <a:r>
              <a:rPr lang="en-US" dirty="0" err="1"/>
              <a:t>hljóða</a:t>
            </a:r>
            <a:r>
              <a:rPr lang="en-US" dirty="0"/>
              <a:t> sig í </a:t>
            </a:r>
            <a:r>
              <a:rPr lang="en-US" dirty="0" err="1"/>
              <a:t>gegnum</a:t>
            </a:r>
            <a:r>
              <a:rPr lang="en-US" dirty="0"/>
              <a:t> </a:t>
            </a:r>
            <a:r>
              <a:rPr lang="en-US" dirty="0" err="1"/>
              <a:t>orðið</a:t>
            </a:r>
            <a:endParaRPr lang="en-US" dirty="0"/>
          </a:p>
          <a:p>
            <a:r>
              <a:rPr lang="en-US" dirty="0"/>
              <a:t>      *</a:t>
            </a:r>
            <a:r>
              <a:rPr lang="en-US" dirty="0" err="1"/>
              <a:t>sleppa</a:t>
            </a:r>
            <a:r>
              <a:rPr lang="en-US" dirty="0"/>
              <a:t> </a:t>
            </a:r>
            <a:r>
              <a:rPr lang="en-US" dirty="0" err="1"/>
              <a:t>orðinu</a:t>
            </a:r>
            <a:r>
              <a:rPr lang="en-US" dirty="0"/>
              <a:t> í </a:t>
            </a:r>
            <a:r>
              <a:rPr lang="en-US" dirty="0" err="1"/>
              <a:t>bili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lesa</a:t>
            </a:r>
            <a:r>
              <a:rPr lang="en-US" dirty="0"/>
              <a:t> </a:t>
            </a:r>
            <a:r>
              <a:rPr lang="en-US" dirty="0" err="1"/>
              <a:t>áfram</a:t>
            </a:r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1600" dirty="0"/>
          </a:p>
          <a:p>
            <a:r>
              <a:rPr lang="en-US" dirty="0"/>
              <a:t>-------------------------------------------------------------------------------------------------------------------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2836109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61127" y="374825"/>
            <a:ext cx="4391191" cy="1089812"/>
          </a:xfrm>
        </p:spPr>
        <p:txBody>
          <a:bodyPr anchor="t">
            <a:normAutofit/>
          </a:bodyPr>
          <a:lstStyle/>
          <a:p>
            <a:pPr algn="ctr"/>
            <a:r>
              <a:rPr lang="en-US" sz="2700" dirty="0" err="1">
                <a:latin typeface="+mn-lt"/>
              </a:rPr>
              <a:t>Ráð</a:t>
            </a:r>
            <a:r>
              <a:rPr lang="en-US" sz="2700" dirty="0">
                <a:latin typeface="+mn-lt"/>
              </a:rPr>
              <a:t> </a:t>
            </a:r>
            <a:r>
              <a:rPr lang="en-US" sz="2700" dirty="0" err="1">
                <a:latin typeface="+mn-lt"/>
              </a:rPr>
              <a:t>til</a:t>
            </a:r>
            <a:r>
              <a:rPr lang="en-US" sz="2700" dirty="0">
                <a:latin typeface="+mn-lt"/>
              </a:rPr>
              <a:t> </a:t>
            </a:r>
            <a:r>
              <a:rPr lang="en-US" sz="2700" dirty="0" err="1">
                <a:latin typeface="+mn-lt"/>
              </a:rPr>
              <a:t>að</a:t>
            </a:r>
            <a:r>
              <a:rPr lang="en-US" sz="2700" dirty="0">
                <a:latin typeface="+mn-lt"/>
              </a:rPr>
              <a:t> </a:t>
            </a:r>
            <a:r>
              <a:rPr lang="en-US" sz="2700" dirty="0" err="1">
                <a:latin typeface="+mn-lt"/>
              </a:rPr>
              <a:t>aðstoða</a:t>
            </a:r>
            <a:r>
              <a:rPr lang="en-US" sz="2700" dirty="0">
                <a:latin typeface="+mn-lt"/>
              </a:rPr>
              <a:t> </a:t>
            </a:r>
            <a:r>
              <a:rPr lang="en-US" sz="2700" dirty="0" err="1">
                <a:latin typeface="+mn-lt"/>
              </a:rPr>
              <a:t>barnið</a:t>
            </a:r>
            <a:r>
              <a:rPr lang="en-US" sz="2700" dirty="0">
                <a:latin typeface="+mn-lt"/>
              </a:rPr>
              <a:t> </a:t>
            </a:r>
            <a:r>
              <a:rPr lang="en-US" sz="2700" dirty="0" err="1">
                <a:latin typeface="+mn-lt"/>
              </a:rPr>
              <a:t>að</a:t>
            </a:r>
            <a:r>
              <a:rPr lang="en-US" sz="2700" dirty="0">
                <a:latin typeface="+mn-lt"/>
              </a:rPr>
              <a:t> </a:t>
            </a:r>
            <a:r>
              <a:rPr lang="en-US" sz="2700" dirty="0" err="1">
                <a:latin typeface="+mn-lt"/>
              </a:rPr>
              <a:t>hafa</a:t>
            </a:r>
            <a:r>
              <a:rPr lang="en-US" sz="2700" dirty="0">
                <a:latin typeface="+mn-lt"/>
              </a:rPr>
              <a:t> </a:t>
            </a:r>
            <a:r>
              <a:rPr lang="en-US" sz="2700" dirty="0" err="1">
                <a:latin typeface="+mn-lt"/>
              </a:rPr>
              <a:t>ánægju</a:t>
            </a:r>
            <a:r>
              <a:rPr lang="en-US" sz="2700" dirty="0">
                <a:latin typeface="+mn-lt"/>
              </a:rPr>
              <a:t> </a:t>
            </a:r>
            <a:r>
              <a:rPr lang="en-US" sz="2700" dirty="0" err="1">
                <a:latin typeface="+mn-lt"/>
              </a:rPr>
              <a:t>af</a:t>
            </a:r>
            <a:r>
              <a:rPr lang="en-US" sz="2700" dirty="0">
                <a:latin typeface="+mn-lt"/>
              </a:rPr>
              <a:t> </a:t>
            </a:r>
            <a:r>
              <a:rPr lang="en-US" sz="2700" dirty="0" err="1">
                <a:latin typeface="+mn-lt"/>
              </a:rPr>
              <a:t>lestri</a:t>
            </a:r>
            <a:r>
              <a:rPr lang="en-US" sz="3600" dirty="0"/>
              <a:t>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E495B20-FF2C-4679-89D6-BE7A90DA9F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71600" y="1728152"/>
            <a:ext cx="9322904" cy="5129848"/>
          </a:xfrm>
        </p:spPr>
        <p:txBody>
          <a:bodyPr>
            <a:normAutofit fontScale="25000" lnSpcReduction="20000"/>
          </a:bodyPr>
          <a:lstStyle/>
          <a:p>
            <a:r>
              <a:rPr lang="en-US" u="sng" dirty="0">
                <a:solidFill>
                  <a:schemeClr val="accent2"/>
                </a:solidFill>
              </a:rPr>
              <a:t> </a:t>
            </a:r>
          </a:p>
          <a:p>
            <a:endParaRPr lang="en-US" u="sng" dirty="0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</a:pPr>
            <a:endParaRPr lang="en-US" sz="6400" dirty="0">
              <a:solidFill>
                <a:schemeClr val="accent2"/>
              </a:solidFill>
            </a:endParaRPr>
          </a:p>
          <a:p>
            <a:pPr marL="857250" indent="-857250"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is-IS" sz="7200" dirty="0">
                <a:solidFill>
                  <a:schemeClr val="tx2">
                    <a:lumMod val="75000"/>
                  </a:schemeClr>
                </a:solidFill>
              </a:rPr>
              <a:t>Leyfðu barninu að velja bækur, jafnvel þótt þér þyki þær of léttar. Það styrkir sjálfstraust og gefur barninu kjark til að velja erfiðari bækur.</a:t>
            </a:r>
          </a:p>
          <a:p>
            <a:pPr marL="857250" indent="-857250"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is-IS" sz="7200" dirty="0">
                <a:solidFill>
                  <a:schemeClr val="tx2">
                    <a:lumMod val="75000"/>
                  </a:schemeClr>
                </a:solidFill>
              </a:rPr>
              <a:t>Lestur og ritun eru aðeins hluti af því að vekja áhuga barnsins á spennandi viðfangsefnum. Spilaðu við barnið skák, leystu með barninu krossgátur, spilaðu á spil og leikið saman tölvuleiki.</a:t>
            </a:r>
          </a:p>
          <a:p>
            <a:pPr marL="857250" indent="-857250"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is-IS" sz="7200" dirty="0">
                <a:solidFill>
                  <a:schemeClr val="tx2">
                    <a:lumMod val="75000"/>
                  </a:schemeClr>
                </a:solidFill>
              </a:rPr>
              <a:t>Vertu í sambandi við kennara barnsins. Ræddu við hann um stöðu barnsins í lestri og ritun og fáðu leiðbeiningar með hvaða hætti þú getir haft áhrif á að barnið þitt bæti sig í lestri.</a:t>
            </a:r>
          </a:p>
          <a:p>
            <a:pPr marL="857250" indent="-857250"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is-IS" sz="7200" dirty="0">
                <a:solidFill>
                  <a:schemeClr val="tx2">
                    <a:lumMod val="75000"/>
                  </a:schemeClr>
                </a:solidFill>
              </a:rPr>
              <a:t>Vertu vakandi yfir áhugamálum barnsins og láttu áhuga á íþróttum og tónlist verða ástæðu til lestrar. Útvegaðu bækur og blöð sem fjalla um efni sem barninu þykir spennandi og skemmtileg.</a:t>
            </a:r>
          </a:p>
          <a:p>
            <a:pPr marL="857250" indent="-857250"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is-IS" sz="7200" dirty="0">
                <a:solidFill>
                  <a:schemeClr val="tx2">
                    <a:lumMod val="75000"/>
                  </a:schemeClr>
                </a:solidFill>
              </a:rPr>
              <a:t>Veraldarvefurinn er hlaðinn efni sem höfðar til barnsins. Gættu fulls öryggis og að foreldravörn sé virk.</a:t>
            </a:r>
          </a:p>
          <a:p>
            <a:pPr marL="857250" indent="-857250"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is-IS" sz="7200" dirty="0">
                <a:solidFill>
                  <a:schemeClr val="tx2">
                    <a:lumMod val="75000"/>
                  </a:schemeClr>
                </a:solidFill>
              </a:rPr>
              <a:t>Sýndu jákvæð viðbrögð daglega. Klapp á bakið, jákvæð örvun og hvatning gerir barnið þitt áhugasamari um lestur.</a:t>
            </a:r>
            <a:r>
              <a:rPr lang="is-IS" sz="72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just">
              <a:lnSpc>
                <a:spcPct val="120000"/>
              </a:lnSpc>
            </a:pPr>
            <a:r>
              <a:rPr lang="is-IS" sz="7200" b="1">
                <a:solidFill>
                  <a:schemeClr val="tx2">
                    <a:lumMod val="75000"/>
                  </a:schemeClr>
                </a:solidFill>
              </a:rPr>
              <a:t>                                          Láttu </a:t>
            </a:r>
            <a:r>
              <a:rPr lang="is-IS" sz="7200" b="1" dirty="0">
                <a:solidFill>
                  <a:schemeClr val="tx2">
                    <a:lumMod val="75000"/>
                  </a:schemeClr>
                </a:solidFill>
              </a:rPr>
              <a:t>barnið vita, hve stolt/</a:t>
            </a:r>
            <a:r>
              <a:rPr lang="is-IS" sz="7200" b="1" dirty="0" err="1">
                <a:solidFill>
                  <a:schemeClr val="tx2">
                    <a:lumMod val="75000"/>
                  </a:schemeClr>
                </a:solidFill>
              </a:rPr>
              <a:t>ur</a:t>
            </a:r>
            <a:r>
              <a:rPr lang="is-IS" sz="7200" b="1" dirty="0">
                <a:solidFill>
                  <a:schemeClr val="tx2">
                    <a:lumMod val="75000"/>
                  </a:schemeClr>
                </a:solidFill>
              </a:rPr>
              <a:t> þú ert af því </a:t>
            </a:r>
            <a:r>
              <a:rPr lang="is-IS" sz="7200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</a:t>
            </a:r>
          </a:p>
          <a:p>
            <a:pPr marL="857250" indent="-857250" algn="just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is-IS" sz="7200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u="sng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en-US" u="sng" dirty="0">
              <a:solidFill>
                <a:schemeClr val="accent2"/>
              </a:solidFill>
            </a:endParaRPr>
          </a:p>
          <a:p>
            <a:endParaRPr lang="en-US" u="sng" dirty="0">
              <a:solidFill>
                <a:schemeClr val="accent2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E29131-0256-478D-B4FF-734E0F94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2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66931380_win32_fixed" id="{C59A5AD7-EBEF-4561-BC60-0A23D3BA686D}" vid="{03644F61-548D-4A3E-96B4-34B0193B8AC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337cdad-d061-490e-b824-bba087f8fbd6" xsi:nil="true"/>
    <lcf76f155ced4ddcb4097134ff3c332f xmlns="2cbc9d2f-6ddf-491a-94d8-a393dc45686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84E5019491BD4ABF662A3CEC4B098C" ma:contentTypeVersion="15" ma:contentTypeDescription="Create a new document." ma:contentTypeScope="" ma:versionID="53b5d83b1fcada22a8f102f2a4438b09">
  <xsd:schema xmlns:xsd="http://www.w3.org/2001/XMLSchema" xmlns:xs="http://www.w3.org/2001/XMLSchema" xmlns:p="http://schemas.microsoft.com/office/2006/metadata/properties" xmlns:ns2="2cbc9d2f-6ddf-491a-94d8-a393dc456865" xmlns:ns3="c337cdad-d061-490e-b824-bba087f8fbd6" targetNamespace="http://schemas.microsoft.com/office/2006/metadata/properties" ma:root="true" ma:fieldsID="d8a97bf54bed64e8775e08c531eef4fd" ns2:_="" ns3:_="">
    <xsd:import namespace="2cbc9d2f-6ddf-491a-94d8-a393dc456865"/>
    <xsd:import namespace="c337cdad-d061-490e-b824-bba087f8fb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bc9d2f-6ddf-491a-94d8-a393dc4568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c722b8a-8a0b-46be-a4d0-93a307828f6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7cdad-d061-490e-b824-bba087f8fbd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37bba23-e27b-4561-9fb1-64d83c8902ea}" ma:internalName="TaxCatchAll" ma:showField="CatchAllData" ma:web="c337cdad-d061-490e-b824-bba087f8fb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AACA43-56B6-4073-99E4-4DDB698B9AAB}">
  <ds:schemaRefs>
    <ds:schemaRef ds:uri="http://schemas.microsoft.com/office/2006/metadata/properties"/>
    <ds:schemaRef ds:uri="http://schemas.microsoft.com/office/infopath/2007/PartnerControls"/>
    <ds:schemaRef ds:uri="c337cdad-d061-490e-b824-bba087f8fbd6"/>
    <ds:schemaRef ds:uri="2cbc9d2f-6ddf-491a-94d8-a393dc456865"/>
  </ds:schemaRefs>
</ds:datastoreItem>
</file>

<file path=customXml/itemProps2.xml><?xml version="1.0" encoding="utf-8"?>
<ds:datastoreItem xmlns:ds="http://schemas.openxmlformats.org/officeDocument/2006/customXml" ds:itemID="{09B27337-3C26-417A-BF5B-831DD3B785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E335482-2411-4031-A613-4ACCE5F758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bc9d2f-6ddf-491a-94d8-a393dc456865"/>
    <ds:schemaRef ds:uri="c337cdad-d061-490e-b824-bba087f8fb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</TotalTime>
  <Words>1215</Words>
  <Application>Microsoft Office PowerPoint</Application>
  <PresentationFormat>Widescreen</PresentationFormat>
  <Paragraphs>101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Comic Sans MS</vt:lpstr>
      <vt:lpstr>Courier New</vt:lpstr>
      <vt:lpstr>Franklin Gothic Book</vt:lpstr>
      <vt:lpstr>Wingdings</vt:lpstr>
      <vt:lpstr>Office Theme</vt:lpstr>
      <vt:lpstr>Lestu meira,lestu betur  Hvað get ég gert? </vt:lpstr>
      <vt:lpstr>Læsi í krafti foreldra/forráðamanna</vt:lpstr>
      <vt:lpstr>Orð eru verkfæri hugsunarinnar</vt:lpstr>
      <vt:lpstr>Mikilvægar vefslóðir</vt:lpstr>
      <vt:lpstr>Hugmyndir af lestraraðferðum</vt:lpstr>
      <vt:lpstr>Hagnýt ráð   lesskilningur</vt:lpstr>
      <vt:lpstr>Ráð til að aðstoða barnið að hafa ánægju af lestri.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Helena Rafnsdóttir</dc:creator>
  <cp:lastModifiedBy>Helena Rafnsdóttir</cp:lastModifiedBy>
  <cp:revision>5</cp:revision>
  <cp:lastPrinted>2023-09-05T11:09:27Z</cp:lastPrinted>
  <dcterms:created xsi:type="dcterms:W3CDTF">2023-09-04T13:33:11Z</dcterms:created>
  <dcterms:modified xsi:type="dcterms:W3CDTF">2025-09-15T11:30:07Z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0x0101002884E5019491BD4ABF662A3CEC4B098C</vt:lpwstr>
  </property>
  <property fmtid="{D5CDD505-2E9C-101B-9397-08002B2CF9AE}" pid="3" name="MediaServiceImageTags">
    <vt:lpwstr/>
  </property>
</Properties>
</file>